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7"/>
  </p:notesMasterIdLst>
  <p:handoutMasterIdLst>
    <p:handoutMasterId r:id="rId28"/>
  </p:handoutMasterIdLst>
  <p:sldIdLst>
    <p:sldId id="259" r:id="rId5"/>
    <p:sldId id="266" r:id="rId6"/>
    <p:sldId id="269" r:id="rId7"/>
    <p:sldId id="271" r:id="rId8"/>
    <p:sldId id="273" r:id="rId9"/>
    <p:sldId id="274" r:id="rId10"/>
    <p:sldId id="275" r:id="rId11"/>
    <p:sldId id="288" r:id="rId12"/>
    <p:sldId id="276" r:id="rId13"/>
    <p:sldId id="277" r:id="rId14"/>
    <p:sldId id="289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8F9872-279C-827D-6602-44035B827750}" name="Angela O'Donnell-King" initials="AOK" userId="S::AO'Donnell-King@ppta.org.nz::d60036d6-e7ff-4115-ab68-3fccb082adf7" providerId="AD"/>
  <p188:author id="{5810AEF8-9E36-8B7F-3BB4-6D86B1AA6E42}" name="Miriama Barton" initials="MB" userId="S::mbarton@ppta.org.nz::20974519-edde-4bbb-bfaa-61b4243ba58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31C24"/>
    <a:srgbClr val="D9222A"/>
    <a:srgbClr val="2B7BC6"/>
    <a:srgbClr val="CFD4B7"/>
    <a:srgbClr val="AEC5C5"/>
    <a:srgbClr val="955568"/>
    <a:srgbClr val="D7BFBF"/>
    <a:srgbClr val="ACCCEB"/>
    <a:srgbClr val="2B4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AAA57D-B4AF-4040-85CA-73799CA29E35}" v="416" dt="2022-01-28T01:47:49.7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3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 Renton" userId="3bc9861b-1552-49cf-9e38-1f5105f371d5" providerId="ADAL" clId="{8979465F-5827-4B90-90D1-8B79E1EDF000}"/>
    <pc:docChg chg="undo custSel addSld modSld">
      <pc:chgData name="Fran Renton" userId="3bc9861b-1552-49cf-9e38-1f5105f371d5" providerId="ADAL" clId="{8979465F-5827-4B90-90D1-8B79E1EDF000}" dt="2022-01-20T03:50:15.820" v="2275" actId="20577"/>
      <pc:docMkLst>
        <pc:docMk/>
      </pc:docMkLst>
      <pc:sldChg chg="modSp mod">
        <pc:chgData name="Fran Renton" userId="3bc9861b-1552-49cf-9e38-1f5105f371d5" providerId="ADAL" clId="{8979465F-5827-4B90-90D1-8B79E1EDF000}" dt="2022-01-20T00:53:19.332" v="6" actId="20577"/>
        <pc:sldMkLst>
          <pc:docMk/>
          <pc:sldMk cId="136414362" sldId="266"/>
        </pc:sldMkLst>
        <pc:graphicFrameChg chg="modGraphic">
          <ac:chgData name="Fran Renton" userId="3bc9861b-1552-49cf-9e38-1f5105f371d5" providerId="ADAL" clId="{8979465F-5827-4B90-90D1-8B79E1EDF000}" dt="2022-01-20T00:53:19.332" v="6" actId="20577"/>
          <ac:graphicFrameMkLst>
            <pc:docMk/>
            <pc:sldMk cId="136414362" sldId="266"/>
            <ac:graphicFrameMk id="4" creationId="{3A2BEA74-73E6-4309-B63E-BAF77F9A6CCC}"/>
          </ac:graphicFrameMkLst>
        </pc:graphicFrameChg>
      </pc:sldChg>
      <pc:sldChg chg="modSp mod">
        <pc:chgData name="Fran Renton" userId="3bc9861b-1552-49cf-9e38-1f5105f371d5" providerId="ADAL" clId="{8979465F-5827-4B90-90D1-8B79E1EDF000}" dt="2022-01-20T00:56:46.353" v="35" actId="20577"/>
        <pc:sldMkLst>
          <pc:docMk/>
          <pc:sldMk cId="2295887320" sldId="271"/>
        </pc:sldMkLst>
        <pc:spChg chg="mod">
          <ac:chgData name="Fran Renton" userId="3bc9861b-1552-49cf-9e38-1f5105f371d5" providerId="ADAL" clId="{8979465F-5827-4B90-90D1-8B79E1EDF000}" dt="2022-01-20T00:56:46.353" v="35" actId="20577"/>
          <ac:spMkLst>
            <pc:docMk/>
            <pc:sldMk cId="2295887320" sldId="271"/>
            <ac:spMk id="3" creationId="{1DF02A50-86EC-479F-A597-99881645E2E3}"/>
          </ac:spMkLst>
        </pc:spChg>
      </pc:sldChg>
      <pc:sldChg chg="modSp mod">
        <pc:chgData name="Fran Renton" userId="3bc9861b-1552-49cf-9e38-1f5105f371d5" providerId="ADAL" clId="{8979465F-5827-4B90-90D1-8B79E1EDF000}" dt="2022-01-20T02:26:26.927" v="301" actId="20577"/>
        <pc:sldMkLst>
          <pc:docMk/>
          <pc:sldMk cId="3401965036" sldId="273"/>
        </pc:sldMkLst>
        <pc:spChg chg="mod">
          <ac:chgData name="Fran Renton" userId="3bc9861b-1552-49cf-9e38-1f5105f371d5" providerId="ADAL" clId="{8979465F-5827-4B90-90D1-8B79E1EDF000}" dt="2022-01-20T02:26:26.927" v="301" actId="20577"/>
          <ac:spMkLst>
            <pc:docMk/>
            <pc:sldMk cId="3401965036" sldId="273"/>
            <ac:spMk id="3" creationId="{1DF02A50-86EC-479F-A597-99881645E2E3}"/>
          </ac:spMkLst>
        </pc:spChg>
      </pc:sldChg>
      <pc:sldChg chg="addSp delSp modSp mod">
        <pc:chgData name="Fran Renton" userId="3bc9861b-1552-49cf-9e38-1f5105f371d5" providerId="ADAL" clId="{8979465F-5827-4B90-90D1-8B79E1EDF000}" dt="2022-01-20T03:48:10.060" v="2005" actId="22"/>
        <pc:sldMkLst>
          <pc:docMk/>
          <pc:sldMk cId="3523434509" sldId="274"/>
        </pc:sldMkLst>
        <pc:spChg chg="mod">
          <ac:chgData name="Fran Renton" userId="3bc9861b-1552-49cf-9e38-1f5105f371d5" providerId="ADAL" clId="{8979465F-5827-4B90-90D1-8B79E1EDF000}" dt="2022-01-20T03:18:45.442" v="1538" actId="20577"/>
          <ac:spMkLst>
            <pc:docMk/>
            <pc:sldMk cId="3523434509" sldId="274"/>
            <ac:spMk id="2" creationId="{F87F4744-3522-42D9-851E-F10DC70C6127}"/>
          </ac:spMkLst>
        </pc:spChg>
        <pc:spChg chg="mod">
          <ac:chgData name="Fran Renton" userId="3bc9861b-1552-49cf-9e38-1f5105f371d5" providerId="ADAL" clId="{8979465F-5827-4B90-90D1-8B79E1EDF000}" dt="2022-01-20T03:47:57.570" v="2003" actId="27636"/>
          <ac:spMkLst>
            <pc:docMk/>
            <pc:sldMk cId="3523434509" sldId="274"/>
            <ac:spMk id="3" creationId="{DCFF95DE-658F-4BC0-9C77-AB48B00B0057}"/>
          </ac:spMkLst>
        </pc:spChg>
        <pc:spChg chg="add del">
          <ac:chgData name="Fran Renton" userId="3bc9861b-1552-49cf-9e38-1f5105f371d5" providerId="ADAL" clId="{8979465F-5827-4B90-90D1-8B79E1EDF000}" dt="2022-01-20T03:48:10.060" v="2005" actId="22"/>
          <ac:spMkLst>
            <pc:docMk/>
            <pc:sldMk cId="3523434509" sldId="274"/>
            <ac:spMk id="5" creationId="{413C9FFA-9BD7-4889-BB1A-80262705FBDA}"/>
          </ac:spMkLst>
        </pc:spChg>
      </pc:sldChg>
      <pc:sldChg chg="modSp mod">
        <pc:chgData name="Fran Renton" userId="3bc9861b-1552-49cf-9e38-1f5105f371d5" providerId="ADAL" clId="{8979465F-5827-4B90-90D1-8B79E1EDF000}" dt="2022-01-20T03:06:49.074" v="1052" actId="20577"/>
        <pc:sldMkLst>
          <pc:docMk/>
          <pc:sldMk cId="2023956586" sldId="275"/>
        </pc:sldMkLst>
        <pc:spChg chg="mod">
          <ac:chgData name="Fran Renton" userId="3bc9861b-1552-49cf-9e38-1f5105f371d5" providerId="ADAL" clId="{8979465F-5827-4B90-90D1-8B79E1EDF000}" dt="2022-01-20T03:06:49.074" v="1052" actId="20577"/>
          <ac:spMkLst>
            <pc:docMk/>
            <pc:sldMk cId="2023956586" sldId="275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04:49.182" v="979" actId="20577"/>
        <pc:sldMkLst>
          <pc:docMk/>
          <pc:sldMk cId="741763225" sldId="276"/>
        </pc:sldMkLst>
        <pc:spChg chg="mod">
          <ac:chgData name="Fran Renton" userId="3bc9861b-1552-49cf-9e38-1f5105f371d5" providerId="ADAL" clId="{8979465F-5827-4B90-90D1-8B79E1EDF000}" dt="2022-01-20T03:04:49.182" v="979" actId="20577"/>
          <ac:spMkLst>
            <pc:docMk/>
            <pc:sldMk cId="741763225" sldId="276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07:57.303" v="1125" actId="313"/>
        <pc:sldMkLst>
          <pc:docMk/>
          <pc:sldMk cId="892737294" sldId="277"/>
        </pc:sldMkLst>
        <pc:spChg chg="mod">
          <ac:chgData name="Fran Renton" userId="3bc9861b-1552-49cf-9e38-1f5105f371d5" providerId="ADAL" clId="{8979465F-5827-4B90-90D1-8B79E1EDF000}" dt="2022-01-20T03:07:57.303" v="1125" actId="313"/>
          <ac:spMkLst>
            <pc:docMk/>
            <pc:sldMk cId="892737294" sldId="277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00:26.289" v="813" actId="20577"/>
        <pc:sldMkLst>
          <pc:docMk/>
          <pc:sldMk cId="2913216426" sldId="278"/>
        </pc:sldMkLst>
        <pc:spChg chg="mod">
          <ac:chgData name="Fran Renton" userId="3bc9861b-1552-49cf-9e38-1f5105f371d5" providerId="ADAL" clId="{8979465F-5827-4B90-90D1-8B79E1EDF000}" dt="2022-01-20T03:00:26.289" v="813" actId="20577"/>
          <ac:spMkLst>
            <pc:docMk/>
            <pc:sldMk cId="2913216426" sldId="278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11:16.215" v="1278" actId="20577"/>
        <pc:sldMkLst>
          <pc:docMk/>
          <pc:sldMk cId="662390220" sldId="279"/>
        </pc:sldMkLst>
        <pc:spChg chg="mod">
          <ac:chgData name="Fran Renton" userId="3bc9861b-1552-49cf-9e38-1f5105f371d5" providerId="ADAL" clId="{8979465F-5827-4B90-90D1-8B79E1EDF000}" dt="2022-01-20T03:11:16.215" v="1278" actId="20577"/>
          <ac:spMkLst>
            <pc:docMk/>
            <pc:sldMk cId="662390220" sldId="279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11:52.450" v="1323" actId="20577"/>
        <pc:sldMkLst>
          <pc:docMk/>
          <pc:sldMk cId="3982693779" sldId="280"/>
        </pc:sldMkLst>
        <pc:spChg chg="mod">
          <ac:chgData name="Fran Renton" userId="3bc9861b-1552-49cf-9e38-1f5105f371d5" providerId="ADAL" clId="{8979465F-5827-4B90-90D1-8B79E1EDF000}" dt="2022-01-20T03:11:52.450" v="1323" actId="20577"/>
          <ac:spMkLst>
            <pc:docMk/>
            <pc:sldMk cId="3982693779" sldId="280"/>
            <ac:spMk id="3" creationId="{DCFF95DE-658F-4BC0-9C77-AB48B00B0057}"/>
          </ac:spMkLst>
        </pc:spChg>
      </pc:sldChg>
      <pc:sldChg chg="modSp mod">
        <pc:chgData name="Fran Renton" userId="3bc9861b-1552-49cf-9e38-1f5105f371d5" providerId="ADAL" clId="{8979465F-5827-4B90-90D1-8B79E1EDF000}" dt="2022-01-20T03:12:20.416" v="1338" actId="20577"/>
        <pc:sldMkLst>
          <pc:docMk/>
          <pc:sldMk cId="493945449" sldId="281"/>
        </pc:sldMkLst>
        <pc:spChg chg="mod">
          <ac:chgData name="Fran Renton" userId="3bc9861b-1552-49cf-9e38-1f5105f371d5" providerId="ADAL" clId="{8979465F-5827-4B90-90D1-8B79E1EDF000}" dt="2022-01-20T03:11:59.487" v="1335" actId="20577"/>
          <ac:spMkLst>
            <pc:docMk/>
            <pc:sldMk cId="493945449" sldId="281"/>
            <ac:spMk id="2" creationId="{90AF2B8A-0594-4697-A2BA-64188F4B3929}"/>
          </ac:spMkLst>
        </pc:spChg>
        <pc:spChg chg="mod">
          <ac:chgData name="Fran Renton" userId="3bc9861b-1552-49cf-9e38-1f5105f371d5" providerId="ADAL" clId="{8979465F-5827-4B90-90D1-8B79E1EDF000}" dt="2022-01-20T03:12:20.416" v="1338" actId="20577"/>
          <ac:spMkLst>
            <pc:docMk/>
            <pc:sldMk cId="493945449" sldId="281"/>
            <ac:spMk id="3" creationId="{FF2F31AA-93B7-4AF4-A7CD-E91BEC8BBDD1}"/>
          </ac:spMkLst>
        </pc:spChg>
      </pc:sldChg>
      <pc:sldChg chg="modSp mod">
        <pc:chgData name="Fran Renton" userId="3bc9861b-1552-49cf-9e38-1f5105f371d5" providerId="ADAL" clId="{8979465F-5827-4B90-90D1-8B79E1EDF000}" dt="2022-01-20T03:13:53.251" v="1476" actId="20577"/>
        <pc:sldMkLst>
          <pc:docMk/>
          <pc:sldMk cId="3874395483" sldId="282"/>
        </pc:sldMkLst>
        <pc:spChg chg="mod">
          <ac:chgData name="Fran Renton" userId="3bc9861b-1552-49cf-9e38-1f5105f371d5" providerId="ADAL" clId="{8979465F-5827-4B90-90D1-8B79E1EDF000}" dt="2022-01-20T03:13:53.251" v="1476" actId="20577"/>
          <ac:spMkLst>
            <pc:docMk/>
            <pc:sldMk cId="3874395483" sldId="282"/>
            <ac:spMk id="3" creationId="{32860A2C-005C-4D5E-ABBC-034861E32368}"/>
          </ac:spMkLst>
        </pc:spChg>
      </pc:sldChg>
      <pc:sldChg chg="modSp add mod">
        <pc:chgData name="Fran Renton" userId="3bc9861b-1552-49cf-9e38-1f5105f371d5" providerId="ADAL" clId="{8979465F-5827-4B90-90D1-8B79E1EDF000}" dt="2022-01-20T03:01:29.668" v="938" actId="20577"/>
        <pc:sldMkLst>
          <pc:docMk/>
          <pc:sldMk cId="121105572" sldId="288"/>
        </pc:sldMkLst>
        <pc:spChg chg="mod">
          <ac:chgData name="Fran Renton" userId="3bc9861b-1552-49cf-9e38-1f5105f371d5" providerId="ADAL" clId="{8979465F-5827-4B90-90D1-8B79E1EDF000}" dt="2022-01-20T03:01:29.668" v="938" actId="20577"/>
          <ac:spMkLst>
            <pc:docMk/>
            <pc:sldMk cId="121105572" sldId="288"/>
            <ac:spMk id="3" creationId="{DCFF95DE-658F-4BC0-9C77-AB48B00B0057}"/>
          </ac:spMkLst>
        </pc:spChg>
      </pc:sldChg>
      <pc:sldChg chg="addSp modSp add mod">
        <pc:chgData name="Fran Renton" userId="3bc9861b-1552-49cf-9e38-1f5105f371d5" providerId="ADAL" clId="{8979465F-5827-4B90-90D1-8B79E1EDF000}" dt="2022-01-20T03:50:15.820" v="2275" actId="20577"/>
        <pc:sldMkLst>
          <pc:docMk/>
          <pc:sldMk cId="1876242917" sldId="289"/>
        </pc:sldMkLst>
        <pc:spChg chg="mod">
          <ac:chgData name="Fran Renton" userId="3bc9861b-1552-49cf-9e38-1f5105f371d5" providerId="ADAL" clId="{8979465F-5827-4B90-90D1-8B79E1EDF000}" dt="2022-01-20T03:48:44.858" v="2049" actId="20577"/>
          <ac:spMkLst>
            <pc:docMk/>
            <pc:sldMk cId="1876242917" sldId="289"/>
            <ac:spMk id="2" creationId="{F87F4744-3522-42D9-851E-F10DC70C6127}"/>
          </ac:spMkLst>
        </pc:spChg>
        <pc:spChg chg="mod">
          <ac:chgData name="Fran Renton" userId="3bc9861b-1552-49cf-9e38-1f5105f371d5" providerId="ADAL" clId="{8979465F-5827-4B90-90D1-8B79E1EDF000}" dt="2022-01-20T03:48:37.239" v="2028" actId="27636"/>
          <ac:spMkLst>
            <pc:docMk/>
            <pc:sldMk cId="1876242917" sldId="289"/>
            <ac:spMk id="3" creationId="{DCFF95DE-658F-4BC0-9C77-AB48B00B0057}"/>
          </ac:spMkLst>
        </pc:spChg>
        <pc:spChg chg="add mod">
          <ac:chgData name="Fran Renton" userId="3bc9861b-1552-49cf-9e38-1f5105f371d5" providerId="ADAL" clId="{8979465F-5827-4B90-90D1-8B79E1EDF000}" dt="2022-01-20T03:50:15.820" v="2275" actId="20577"/>
          <ac:spMkLst>
            <pc:docMk/>
            <pc:sldMk cId="1876242917" sldId="289"/>
            <ac:spMk id="4" creationId="{940125DD-097D-40A1-BA3B-E4FE0699A51E}"/>
          </ac:spMkLst>
        </pc:spChg>
      </pc:sldChg>
    </pc:docChg>
  </pc:docChgLst>
  <pc:docChgLst>
    <pc:chgData name="Susan Haugh" userId="b2dbf364-897d-4974-b0a9-a204d01e6acd" providerId="ADAL" clId="{ABAAA57D-B4AF-4040-85CA-73799CA29E35}"/>
    <pc:docChg chg="undo custSel modSld">
      <pc:chgData name="Susan Haugh" userId="b2dbf364-897d-4974-b0a9-a204d01e6acd" providerId="ADAL" clId="{ABAAA57D-B4AF-4040-85CA-73799CA29E35}" dt="2022-01-28T01:50:10.429" v="433" actId="20577"/>
      <pc:docMkLst>
        <pc:docMk/>
      </pc:docMkLst>
      <pc:sldChg chg="modSp mod delCm modCm">
        <pc:chgData name="Susan Haugh" userId="b2dbf364-897d-4974-b0a9-a204d01e6acd" providerId="ADAL" clId="{ABAAA57D-B4AF-4040-85CA-73799CA29E35}" dt="2022-01-27T23:12:39.808" v="385"/>
        <pc:sldMkLst>
          <pc:docMk/>
          <pc:sldMk cId="3523434509" sldId="274"/>
        </pc:sldMkLst>
        <pc:spChg chg="mod">
          <ac:chgData name="Susan Haugh" userId="b2dbf364-897d-4974-b0a9-a204d01e6acd" providerId="ADAL" clId="{ABAAA57D-B4AF-4040-85CA-73799CA29E35}" dt="2022-01-27T22:39:18.586" v="144" actId="27636"/>
          <ac:spMkLst>
            <pc:docMk/>
            <pc:sldMk cId="3523434509" sldId="274"/>
            <ac:spMk id="3" creationId="{DCFF95DE-658F-4BC0-9C77-AB48B00B0057}"/>
          </ac:spMkLst>
        </pc:spChg>
      </pc:sldChg>
      <pc:sldChg chg="modSp mod">
        <pc:chgData name="Susan Haugh" userId="b2dbf364-897d-4974-b0a9-a204d01e6acd" providerId="ADAL" clId="{ABAAA57D-B4AF-4040-85CA-73799CA29E35}" dt="2022-01-27T23:13:29.380" v="395" actId="20577"/>
        <pc:sldMkLst>
          <pc:docMk/>
          <pc:sldMk cId="2023956586" sldId="275"/>
        </pc:sldMkLst>
        <pc:spChg chg="mod">
          <ac:chgData name="Susan Haugh" userId="b2dbf364-897d-4974-b0a9-a204d01e6acd" providerId="ADAL" clId="{ABAAA57D-B4AF-4040-85CA-73799CA29E35}" dt="2022-01-27T23:13:29.380" v="395" actId="20577"/>
          <ac:spMkLst>
            <pc:docMk/>
            <pc:sldMk cId="2023956586" sldId="275"/>
            <ac:spMk id="3" creationId="{DCFF95DE-658F-4BC0-9C77-AB48B00B0057}"/>
          </ac:spMkLst>
        </pc:spChg>
      </pc:sldChg>
      <pc:sldChg chg="modSp mod">
        <pc:chgData name="Susan Haugh" userId="b2dbf364-897d-4974-b0a9-a204d01e6acd" providerId="ADAL" clId="{ABAAA57D-B4AF-4040-85CA-73799CA29E35}" dt="2022-01-27T23:13:48.492" v="396" actId="207"/>
        <pc:sldMkLst>
          <pc:docMk/>
          <pc:sldMk cId="741763225" sldId="276"/>
        </pc:sldMkLst>
        <pc:spChg chg="mod">
          <ac:chgData name="Susan Haugh" userId="b2dbf364-897d-4974-b0a9-a204d01e6acd" providerId="ADAL" clId="{ABAAA57D-B4AF-4040-85CA-73799CA29E35}" dt="2022-01-27T23:13:48.492" v="396" actId="207"/>
          <ac:spMkLst>
            <pc:docMk/>
            <pc:sldMk cId="741763225" sldId="276"/>
            <ac:spMk id="3" creationId="{DCFF95DE-658F-4BC0-9C77-AB48B00B0057}"/>
          </ac:spMkLst>
        </pc:spChg>
      </pc:sldChg>
      <pc:sldChg chg="modSp mod delCm modCm">
        <pc:chgData name="Susan Haugh" userId="b2dbf364-897d-4974-b0a9-a204d01e6acd" providerId="ADAL" clId="{ABAAA57D-B4AF-4040-85CA-73799CA29E35}" dt="2022-01-27T23:14:01.221" v="398" actId="207"/>
        <pc:sldMkLst>
          <pc:docMk/>
          <pc:sldMk cId="892737294" sldId="277"/>
        </pc:sldMkLst>
        <pc:spChg chg="mod">
          <ac:chgData name="Susan Haugh" userId="b2dbf364-897d-4974-b0a9-a204d01e6acd" providerId="ADAL" clId="{ABAAA57D-B4AF-4040-85CA-73799CA29E35}" dt="2022-01-27T23:14:01.221" v="398" actId="207"/>
          <ac:spMkLst>
            <pc:docMk/>
            <pc:sldMk cId="892737294" sldId="277"/>
            <ac:spMk id="3" creationId="{DCFF95DE-658F-4BC0-9C77-AB48B00B0057}"/>
          </ac:spMkLst>
        </pc:spChg>
      </pc:sldChg>
      <pc:sldChg chg="modSp mod">
        <pc:chgData name="Susan Haugh" userId="b2dbf364-897d-4974-b0a9-a204d01e6acd" providerId="ADAL" clId="{ABAAA57D-B4AF-4040-85CA-73799CA29E35}" dt="2022-01-27T23:19:47.320" v="423" actId="2711"/>
        <pc:sldMkLst>
          <pc:docMk/>
          <pc:sldMk cId="2913216426" sldId="278"/>
        </pc:sldMkLst>
        <pc:spChg chg="mod">
          <ac:chgData name="Susan Haugh" userId="b2dbf364-897d-4974-b0a9-a204d01e6acd" providerId="ADAL" clId="{ABAAA57D-B4AF-4040-85CA-73799CA29E35}" dt="2022-01-27T23:19:47.320" v="423" actId="2711"/>
          <ac:spMkLst>
            <pc:docMk/>
            <pc:sldMk cId="2913216426" sldId="278"/>
            <ac:spMk id="3" creationId="{DCFF95DE-658F-4BC0-9C77-AB48B00B0057}"/>
          </ac:spMkLst>
        </pc:spChg>
      </pc:sldChg>
      <pc:sldChg chg="modSp mod">
        <pc:chgData name="Susan Haugh" userId="b2dbf364-897d-4974-b0a9-a204d01e6acd" providerId="ADAL" clId="{ABAAA57D-B4AF-4040-85CA-73799CA29E35}" dt="2022-01-27T23:15:04.692" v="412" actId="20577"/>
        <pc:sldMkLst>
          <pc:docMk/>
          <pc:sldMk cId="662390220" sldId="279"/>
        </pc:sldMkLst>
        <pc:spChg chg="mod">
          <ac:chgData name="Susan Haugh" userId="b2dbf364-897d-4974-b0a9-a204d01e6acd" providerId="ADAL" clId="{ABAAA57D-B4AF-4040-85CA-73799CA29E35}" dt="2022-01-27T23:15:04.692" v="412" actId="20577"/>
          <ac:spMkLst>
            <pc:docMk/>
            <pc:sldMk cId="662390220" sldId="279"/>
            <ac:spMk id="3" creationId="{DCFF95DE-658F-4BC0-9C77-AB48B00B0057}"/>
          </ac:spMkLst>
        </pc:spChg>
      </pc:sldChg>
      <pc:sldChg chg="modSp mod delCm modCm">
        <pc:chgData name="Susan Haugh" userId="b2dbf364-897d-4974-b0a9-a204d01e6acd" providerId="ADAL" clId="{ABAAA57D-B4AF-4040-85CA-73799CA29E35}" dt="2022-01-27T23:27:40.887" v="431" actId="12"/>
        <pc:sldMkLst>
          <pc:docMk/>
          <pc:sldMk cId="3982693779" sldId="280"/>
        </pc:sldMkLst>
        <pc:spChg chg="mod">
          <ac:chgData name="Susan Haugh" userId="b2dbf364-897d-4974-b0a9-a204d01e6acd" providerId="ADAL" clId="{ABAAA57D-B4AF-4040-85CA-73799CA29E35}" dt="2022-01-27T23:15:25.809" v="414" actId="113"/>
          <ac:spMkLst>
            <pc:docMk/>
            <pc:sldMk cId="3982693779" sldId="280"/>
            <ac:spMk id="2" creationId="{F87F4744-3522-42D9-851E-F10DC70C6127}"/>
          </ac:spMkLst>
        </pc:spChg>
        <pc:spChg chg="mod">
          <ac:chgData name="Susan Haugh" userId="b2dbf364-897d-4974-b0a9-a204d01e6acd" providerId="ADAL" clId="{ABAAA57D-B4AF-4040-85CA-73799CA29E35}" dt="2022-01-27T23:27:40.887" v="431" actId="12"/>
          <ac:spMkLst>
            <pc:docMk/>
            <pc:sldMk cId="3982693779" sldId="280"/>
            <ac:spMk id="3" creationId="{DCFF95DE-658F-4BC0-9C77-AB48B00B0057}"/>
          </ac:spMkLst>
        </pc:spChg>
      </pc:sldChg>
      <pc:sldChg chg="modSp mod">
        <pc:chgData name="Susan Haugh" userId="b2dbf364-897d-4974-b0a9-a204d01e6acd" providerId="ADAL" clId="{ABAAA57D-B4AF-4040-85CA-73799CA29E35}" dt="2022-01-26T22:50:14.274" v="21" actId="20577"/>
        <pc:sldMkLst>
          <pc:docMk/>
          <pc:sldMk cId="3874395483" sldId="282"/>
        </pc:sldMkLst>
        <pc:spChg chg="mod">
          <ac:chgData name="Susan Haugh" userId="b2dbf364-897d-4974-b0a9-a204d01e6acd" providerId="ADAL" clId="{ABAAA57D-B4AF-4040-85CA-73799CA29E35}" dt="2022-01-26T22:50:14.274" v="21" actId="20577"/>
          <ac:spMkLst>
            <pc:docMk/>
            <pc:sldMk cId="3874395483" sldId="282"/>
            <ac:spMk id="3" creationId="{32860A2C-005C-4D5E-ABBC-034861E32368}"/>
          </ac:spMkLst>
        </pc:spChg>
      </pc:sldChg>
      <pc:sldChg chg="modSp mod">
        <pc:chgData name="Susan Haugh" userId="b2dbf364-897d-4974-b0a9-a204d01e6acd" providerId="ADAL" clId="{ABAAA57D-B4AF-4040-85CA-73799CA29E35}" dt="2022-01-27T23:15:48.546" v="417" actId="20577"/>
        <pc:sldMkLst>
          <pc:docMk/>
          <pc:sldMk cId="3975100687" sldId="283"/>
        </pc:sldMkLst>
        <pc:spChg chg="mod">
          <ac:chgData name="Susan Haugh" userId="b2dbf364-897d-4974-b0a9-a204d01e6acd" providerId="ADAL" clId="{ABAAA57D-B4AF-4040-85CA-73799CA29E35}" dt="2022-01-27T23:15:48.546" v="417" actId="20577"/>
          <ac:spMkLst>
            <pc:docMk/>
            <pc:sldMk cId="3975100687" sldId="283"/>
            <ac:spMk id="3" creationId="{32860A2C-005C-4D5E-ABBC-034861E32368}"/>
          </ac:spMkLst>
        </pc:spChg>
      </pc:sldChg>
      <pc:sldChg chg="modSp mod">
        <pc:chgData name="Susan Haugh" userId="b2dbf364-897d-4974-b0a9-a204d01e6acd" providerId="ADAL" clId="{ABAAA57D-B4AF-4040-85CA-73799CA29E35}" dt="2022-01-27T23:15:59.550" v="418" actId="20577"/>
        <pc:sldMkLst>
          <pc:docMk/>
          <pc:sldMk cId="2732160506" sldId="286"/>
        </pc:sldMkLst>
        <pc:spChg chg="mod">
          <ac:chgData name="Susan Haugh" userId="b2dbf364-897d-4974-b0a9-a204d01e6acd" providerId="ADAL" clId="{ABAAA57D-B4AF-4040-85CA-73799CA29E35}" dt="2022-01-27T23:15:59.550" v="418" actId="20577"/>
          <ac:spMkLst>
            <pc:docMk/>
            <pc:sldMk cId="2732160506" sldId="286"/>
            <ac:spMk id="3" creationId="{32860A2C-005C-4D5E-ABBC-034861E32368}"/>
          </ac:spMkLst>
        </pc:spChg>
      </pc:sldChg>
      <pc:sldChg chg="modSp mod">
        <pc:chgData name="Susan Haugh" userId="b2dbf364-897d-4974-b0a9-a204d01e6acd" providerId="ADAL" clId="{ABAAA57D-B4AF-4040-85CA-73799CA29E35}" dt="2022-01-27T23:16:06.414" v="422" actId="20577"/>
        <pc:sldMkLst>
          <pc:docMk/>
          <pc:sldMk cId="3362044070" sldId="287"/>
        </pc:sldMkLst>
        <pc:spChg chg="mod">
          <ac:chgData name="Susan Haugh" userId="b2dbf364-897d-4974-b0a9-a204d01e6acd" providerId="ADAL" clId="{ABAAA57D-B4AF-4040-85CA-73799CA29E35}" dt="2022-01-27T23:16:06.414" v="422" actId="20577"/>
          <ac:spMkLst>
            <pc:docMk/>
            <pc:sldMk cId="3362044070" sldId="287"/>
            <ac:spMk id="3" creationId="{32860A2C-005C-4D5E-ABBC-034861E32368}"/>
          </ac:spMkLst>
        </pc:spChg>
      </pc:sldChg>
      <pc:sldChg chg="modSp mod delCm modCm">
        <pc:chgData name="Susan Haugh" userId="b2dbf364-897d-4974-b0a9-a204d01e6acd" providerId="ADAL" clId="{ABAAA57D-B4AF-4040-85CA-73799CA29E35}" dt="2022-01-28T01:50:10.429" v="433" actId="20577"/>
        <pc:sldMkLst>
          <pc:docMk/>
          <pc:sldMk cId="1876242917" sldId="289"/>
        </pc:sldMkLst>
        <pc:spChg chg="mod">
          <ac:chgData name="Susan Haugh" userId="b2dbf364-897d-4974-b0a9-a204d01e6acd" providerId="ADAL" clId="{ABAAA57D-B4AF-4040-85CA-73799CA29E35}" dt="2022-01-27T22:45:20.380" v="172" actId="13926"/>
          <ac:spMkLst>
            <pc:docMk/>
            <pc:sldMk cId="1876242917" sldId="289"/>
            <ac:spMk id="2" creationId="{F87F4744-3522-42D9-851E-F10DC70C6127}"/>
          </ac:spMkLst>
        </pc:spChg>
        <pc:spChg chg="mod">
          <ac:chgData name="Susan Haugh" userId="b2dbf364-897d-4974-b0a9-a204d01e6acd" providerId="ADAL" clId="{ABAAA57D-B4AF-4040-85CA-73799CA29E35}" dt="2022-01-28T01:50:10.429" v="433" actId="20577"/>
          <ac:spMkLst>
            <pc:docMk/>
            <pc:sldMk cId="1876242917" sldId="289"/>
            <ac:spMk id="4" creationId="{940125DD-097D-40A1-BA3B-E4FE0699A51E}"/>
          </ac:spMkLst>
        </pc:spChg>
      </pc:sldChg>
    </pc:docChg>
  </pc:docChgLst>
  <pc:docChgLst>
    <pc:chgData name="Adele Scott" userId="6ea1bf41-0eb9-49ae-ba2c-38703da4b211" providerId="ADAL" clId="{A1406210-2ACA-4895-8938-B1C62FBE4880}"/>
    <pc:docChg chg="custSel modSld">
      <pc:chgData name="Adele Scott" userId="6ea1bf41-0eb9-49ae-ba2c-38703da4b211" providerId="ADAL" clId="{A1406210-2ACA-4895-8938-B1C62FBE4880}" dt="2022-01-19T22:41:17.929" v="1005" actId="20577"/>
      <pc:docMkLst>
        <pc:docMk/>
      </pc:docMkLst>
      <pc:sldChg chg="modNotesTx">
        <pc:chgData name="Adele Scott" userId="6ea1bf41-0eb9-49ae-ba2c-38703da4b211" providerId="ADAL" clId="{A1406210-2ACA-4895-8938-B1C62FBE4880}" dt="2022-01-19T22:40:26.490" v="980" actId="20577"/>
        <pc:sldMkLst>
          <pc:docMk/>
          <pc:sldMk cId="136414362" sldId="266"/>
        </pc:sldMkLst>
      </pc:sldChg>
      <pc:sldChg chg="modNotesTx">
        <pc:chgData name="Adele Scott" userId="6ea1bf41-0eb9-49ae-ba2c-38703da4b211" providerId="ADAL" clId="{A1406210-2ACA-4895-8938-B1C62FBE4880}" dt="2022-01-19T22:39:59.563" v="974" actId="20577"/>
        <pc:sldMkLst>
          <pc:docMk/>
          <pc:sldMk cId="2295887320" sldId="271"/>
        </pc:sldMkLst>
      </pc:sldChg>
      <pc:sldChg chg="modSp mod modNotesTx">
        <pc:chgData name="Adele Scott" userId="6ea1bf41-0eb9-49ae-ba2c-38703da4b211" providerId="ADAL" clId="{A1406210-2ACA-4895-8938-B1C62FBE4880}" dt="2022-01-19T22:39:49.758" v="970" actId="20577"/>
        <pc:sldMkLst>
          <pc:docMk/>
          <pc:sldMk cId="3401965036" sldId="273"/>
        </pc:sldMkLst>
        <pc:spChg chg="mod">
          <ac:chgData name="Adele Scott" userId="6ea1bf41-0eb9-49ae-ba2c-38703da4b211" providerId="ADAL" clId="{A1406210-2ACA-4895-8938-B1C62FBE4880}" dt="2022-01-19T22:10:22.812" v="85" actId="13926"/>
          <ac:spMkLst>
            <pc:docMk/>
            <pc:sldMk cId="3401965036" sldId="273"/>
            <ac:spMk id="3" creationId="{1DF02A50-86EC-479F-A597-99881645E2E3}"/>
          </ac:spMkLst>
        </pc:spChg>
      </pc:sldChg>
      <pc:sldChg chg="modSp mod modNotesTx">
        <pc:chgData name="Adele Scott" userId="6ea1bf41-0eb9-49ae-ba2c-38703da4b211" providerId="ADAL" clId="{A1406210-2ACA-4895-8938-B1C62FBE4880}" dt="2022-01-19T22:39:36.591" v="966" actId="20577"/>
        <pc:sldMkLst>
          <pc:docMk/>
          <pc:sldMk cId="3523434509" sldId="274"/>
        </pc:sldMkLst>
        <pc:spChg chg="mod">
          <ac:chgData name="Adele Scott" userId="6ea1bf41-0eb9-49ae-ba2c-38703da4b211" providerId="ADAL" clId="{A1406210-2ACA-4895-8938-B1C62FBE4880}" dt="2022-01-19T22:38:42.327" v="876" actId="13926"/>
          <ac:spMkLst>
            <pc:docMk/>
            <pc:sldMk cId="3523434509" sldId="274"/>
            <ac:spMk id="3" creationId="{DCFF95DE-658F-4BC0-9C77-AB48B00B0057}"/>
          </ac:spMkLst>
        </pc:spChg>
      </pc:sldChg>
      <pc:sldChg chg="modNotesTx">
        <pc:chgData name="Adele Scott" userId="6ea1bf41-0eb9-49ae-ba2c-38703da4b211" providerId="ADAL" clId="{A1406210-2ACA-4895-8938-B1C62FBE4880}" dt="2022-01-19T22:24:01.623" v="516" actId="20577"/>
        <pc:sldMkLst>
          <pc:docMk/>
          <pc:sldMk cId="2023956586" sldId="275"/>
        </pc:sldMkLst>
      </pc:sldChg>
      <pc:sldChg chg="modNotesTx">
        <pc:chgData name="Adele Scott" userId="6ea1bf41-0eb9-49ae-ba2c-38703da4b211" providerId="ADAL" clId="{A1406210-2ACA-4895-8938-B1C62FBE4880}" dt="2022-01-19T22:40:41.003" v="985" actId="20577"/>
        <pc:sldMkLst>
          <pc:docMk/>
          <pc:sldMk cId="741763225" sldId="276"/>
        </pc:sldMkLst>
      </pc:sldChg>
      <pc:sldChg chg="modNotesTx">
        <pc:chgData name="Adele Scott" userId="6ea1bf41-0eb9-49ae-ba2c-38703da4b211" providerId="ADAL" clId="{A1406210-2ACA-4895-8938-B1C62FBE4880}" dt="2022-01-19T22:40:51.380" v="989" actId="20577"/>
        <pc:sldMkLst>
          <pc:docMk/>
          <pc:sldMk cId="2913216426" sldId="278"/>
        </pc:sldMkLst>
      </pc:sldChg>
      <pc:sldChg chg="modNotesTx">
        <pc:chgData name="Adele Scott" userId="6ea1bf41-0eb9-49ae-ba2c-38703da4b211" providerId="ADAL" clId="{A1406210-2ACA-4895-8938-B1C62FBE4880}" dt="2022-01-19T22:40:57.505" v="993" actId="20577"/>
        <pc:sldMkLst>
          <pc:docMk/>
          <pc:sldMk cId="3982693779" sldId="280"/>
        </pc:sldMkLst>
      </pc:sldChg>
      <pc:sldChg chg="modSp mod modNotesTx">
        <pc:chgData name="Adele Scott" userId="6ea1bf41-0eb9-49ae-ba2c-38703da4b211" providerId="ADAL" clId="{A1406210-2ACA-4895-8938-B1C62FBE4880}" dt="2022-01-19T22:41:04.881" v="997" actId="20577"/>
        <pc:sldMkLst>
          <pc:docMk/>
          <pc:sldMk cId="3975100687" sldId="283"/>
        </pc:sldMkLst>
        <pc:spChg chg="mod">
          <ac:chgData name="Adele Scott" userId="6ea1bf41-0eb9-49ae-ba2c-38703da4b211" providerId="ADAL" clId="{A1406210-2ACA-4895-8938-B1C62FBE4880}" dt="2022-01-19T22:31:03.919" v="709" actId="13926"/>
          <ac:spMkLst>
            <pc:docMk/>
            <pc:sldMk cId="3975100687" sldId="283"/>
            <ac:spMk id="3" creationId="{32860A2C-005C-4D5E-ABBC-034861E32368}"/>
          </ac:spMkLst>
        </pc:spChg>
      </pc:sldChg>
      <pc:sldChg chg="modSp mod modNotesTx">
        <pc:chgData name="Adele Scott" userId="6ea1bf41-0eb9-49ae-ba2c-38703da4b211" providerId="ADAL" clId="{A1406210-2ACA-4895-8938-B1C62FBE4880}" dt="2022-01-19T22:41:12.083" v="1001" actId="20577"/>
        <pc:sldMkLst>
          <pc:docMk/>
          <pc:sldMk cId="980720087" sldId="285"/>
        </pc:sldMkLst>
        <pc:spChg chg="mod">
          <ac:chgData name="Adele Scott" userId="6ea1bf41-0eb9-49ae-ba2c-38703da4b211" providerId="ADAL" clId="{A1406210-2ACA-4895-8938-B1C62FBE4880}" dt="2022-01-19T22:32:18.722" v="764" actId="13926"/>
          <ac:spMkLst>
            <pc:docMk/>
            <pc:sldMk cId="980720087" sldId="285"/>
            <ac:spMk id="3" creationId="{32860A2C-005C-4D5E-ABBC-034861E32368}"/>
          </ac:spMkLst>
        </pc:spChg>
      </pc:sldChg>
      <pc:sldChg chg="modNotesTx">
        <pc:chgData name="Adele Scott" userId="6ea1bf41-0eb9-49ae-ba2c-38703da4b211" providerId="ADAL" clId="{A1406210-2ACA-4895-8938-B1C62FBE4880}" dt="2022-01-19T22:41:17.929" v="1005" actId="20577"/>
        <pc:sldMkLst>
          <pc:docMk/>
          <pc:sldMk cId="2732160506" sldId="286"/>
        </pc:sldMkLst>
      </pc:sldChg>
    </pc:docChg>
  </pc:docChgLst>
  <pc:docChgLst>
    <pc:chgData name="Jo Brunskill" userId="09e4102d-7fce-43d2-a090-63f93ae36a94" providerId="ADAL" clId="{FDC6D3AA-BE9D-4E27-9B18-FE39F394968A}"/>
    <pc:docChg chg="custSel modSld">
      <pc:chgData name="Jo Brunskill" userId="09e4102d-7fce-43d2-a090-63f93ae36a94" providerId="ADAL" clId="{FDC6D3AA-BE9D-4E27-9B18-FE39F394968A}" dt="2022-01-26T23:17:40.225" v="77" actId="20577"/>
      <pc:docMkLst>
        <pc:docMk/>
      </pc:docMkLst>
      <pc:sldChg chg="modSp mod">
        <pc:chgData name="Jo Brunskill" userId="09e4102d-7fce-43d2-a090-63f93ae36a94" providerId="ADAL" clId="{FDC6D3AA-BE9D-4E27-9B18-FE39F394968A}" dt="2022-01-19T22:33:26.334" v="2" actId="20577"/>
        <pc:sldMkLst>
          <pc:docMk/>
          <pc:sldMk cId="2295887320" sldId="271"/>
        </pc:sldMkLst>
        <pc:spChg chg="mod">
          <ac:chgData name="Jo Brunskill" userId="09e4102d-7fce-43d2-a090-63f93ae36a94" providerId="ADAL" clId="{FDC6D3AA-BE9D-4E27-9B18-FE39F394968A}" dt="2022-01-19T22:33:26.334" v="2" actId="20577"/>
          <ac:spMkLst>
            <pc:docMk/>
            <pc:sldMk cId="2295887320" sldId="271"/>
            <ac:spMk id="3" creationId="{1DF02A50-86EC-479F-A597-99881645E2E3}"/>
          </ac:spMkLst>
        </pc:spChg>
      </pc:sldChg>
      <pc:sldChg chg="modSp mod">
        <pc:chgData name="Jo Brunskill" userId="09e4102d-7fce-43d2-a090-63f93ae36a94" providerId="ADAL" clId="{FDC6D3AA-BE9D-4E27-9B18-FE39F394968A}" dt="2022-01-19T22:33:50.815" v="4" actId="20577"/>
        <pc:sldMkLst>
          <pc:docMk/>
          <pc:sldMk cId="3401965036" sldId="273"/>
        </pc:sldMkLst>
        <pc:spChg chg="mod">
          <ac:chgData name="Jo Brunskill" userId="09e4102d-7fce-43d2-a090-63f93ae36a94" providerId="ADAL" clId="{FDC6D3AA-BE9D-4E27-9B18-FE39F394968A}" dt="2022-01-19T22:33:50.815" v="4" actId="20577"/>
          <ac:spMkLst>
            <pc:docMk/>
            <pc:sldMk cId="3401965036" sldId="273"/>
            <ac:spMk id="3" creationId="{1DF02A50-86EC-479F-A597-99881645E2E3}"/>
          </ac:spMkLst>
        </pc:spChg>
      </pc:sldChg>
      <pc:sldChg chg="modSp mod">
        <pc:chgData name="Jo Brunskill" userId="09e4102d-7fce-43d2-a090-63f93ae36a94" providerId="ADAL" clId="{FDC6D3AA-BE9D-4E27-9B18-FE39F394968A}" dt="2022-01-20T02:22:36.083" v="5" actId="20577"/>
        <pc:sldMkLst>
          <pc:docMk/>
          <pc:sldMk cId="3523434509" sldId="274"/>
        </pc:sldMkLst>
        <pc:spChg chg="mod">
          <ac:chgData name="Jo Brunskill" userId="09e4102d-7fce-43d2-a090-63f93ae36a94" providerId="ADAL" clId="{FDC6D3AA-BE9D-4E27-9B18-FE39F394968A}" dt="2022-01-20T02:22:36.083" v="5" actId="20577"/>
          <ac:spMkLst>
            <pc:docMk/>
            <pc:sldMk cId="3523434509" sldId="274"/>
            <ac:spMk id="3" creationId="{DCFF95DE-658F-4BC0-9C77-AB48B00B0057}"/>
          </ac:spMkLst>
        </pc:spChg>
      </pc:sldChg>
      <pc:sldChg chg="modSp mod modNotesTx">
        <pc:chgData name="Jo Brunskill" userId="09e4102d-7fce-43d2-a090-63f93ae36a94" providerId="ADAL" clId="{FDC6D3AA-BE9D-4E27-9B18-FE39F394968A}" dt="2022-01-20T23:29:39.136" v="76" actId="20577"/>
        <pc:sldMkLst>
          <pc:docMk/>
          <pc:sldMk cId="662390220" sldId="279"/>
        </pc:sldMkLst>
        <pc:spChg chg="mod">
          <ac:chgData name="Jo Brunskill" userId="09e4102d-7fce-43d2-a090-63f93ae36a94" providerId="ADAL" clId="{FDC6D3AA-BE9D-4E27-9B18-FE39F394968A}" dt="2022-01-20T23:29:25.501" v="24" actId="20577"/>
          <ac:spMkLst>
            <pc:docMk/>
            <pc:sldMk cId="662390220" sldId="279"/>
            <ac:spMk id="3" creationId="{DCFF95DE-658F-4BC0-9C77-AB48B00B0057}"/>
          </ac:spMkLst>
        </pc:spChg>
      </pc:sldChg>
      <pc:sldChg chg="modSp mod">
        <pc:chgData name="Jo Brunskill" userId="09e4102d-7fce-43d2-a090-63f93ae36a94" providerId="ADAL" clId="{FDC6D3AA-BE9D-4E27-9B18-FE39F394968A}" dt="2022-01-26T23:17:40.225" v="77" actId="20577"/>
        <pc:sldMkLst>
          <pc:docMk/>
          <pc:sldMk cId="3982693779" sldId="280"/>
        </pc:sldMkLst>
        <pc:spChg chg="mod">
          <ac:chgData name="Jo Brunskill" userId="09e4102d-7fce-43d2-a090-63f93ae36a94" providerId="ADAL" clId="{FDC6D3AA-BE9D-4E27-9B18-FE39F394968A}" dt="2022-01-26T23:17:40.225" v="77" actId="20577"/>
          <ac:spMkLst>
            <pc:docMk/>
            <pc:sldMk cId="3982693779" sldId="280"/>
            <ac:spMk id="2" creationId="{F87F4744-3522-42D9-851E-F10DC70C6127}"/>
          </ac:spMkLst>
        </pc:spChg>
      </pc:sldChg>
    </pc:docChg>
  </pc:docChgLst>
  <pc:docChgLst>
    <pc:chgData name="Melanie Webber" userId="058bba6b-a233-4968-a80c-54a5b72c7b64" providerId="ADAL" clId="{F920EEC4-2646-4110-8FFE-887D1B3E6132}"/>
    <pc:docChg chg="modSld">
      <pc:chgData name="Melanie Webber" userId="058bba6b-a233-4968-a80c-54a5b72c7b64" providerId="ADAL" clId="{F920EEC4-2646-4110-8FFE-887D1B3E6132}" dt="2022-01-19T03:17:23.102" v="0" actId="20577"/>
      <pc:docMkLst>
        <pc:docMk/>
      </pc:docMkLst>
      <pc:sldChg chg="modSp mod">
        <pc:chgData name="Melanie Webber" userId="058bba6b-a233-4968-a80c-54a5b72c7b64" providerId="ADAL" clId="{F920EEC4-2646-4110-8FFE-887D1B3E6132}" dt="2022-01-19T03:17:23.102" v="0" actId="20577"/>
        <pc:sldMkLst>
          <pc:docMk/>
          <pc:sldMk cId="2913216426" sldId="278"/>
        </pc:sldMkLst>
        <pc:spChg chg="mod">
          <ac:chgData name="Melanie Webber" userId="058bba6b-a233-4968-a80c-54a5b72c7b64" providerId="ADAL" clId="{F920EEC4-2646-4110-8FFE-887D1B3E6132}" dt="2022-01-19T03:17:23.102" v="0" actId="20577"/>
          <ac:spMkLst>
            <pc:docMk/>
            <pc:sldMk cId="2913216426" sldId="278"/>
            <ac:spMk id="3" creationId="{DCFF95DE-658F-4BC0-9C77-AB48B00B0057}"/>
          </ac:spMkLst>
        </pc:spChg>
      </pc:sldChg>
    </pc:docChg>
  </pc:docChgLst>
  <pc:docChgLst>
    <pc:chgData name="Miriama Barton" userId="20974519-edde-4bbb-bfaa-61b4243ba584" providerId="ADAL" clId="{F8AE14D2-0834-4339-8830-D9096D659142}"/>
    <pc:docChg chg="modSld">
      <pc:chgData name="Miriama Barton" userId="20974519-edde-4bbb-bfaa-61b4243ba584" providerId="ADAL" clId="{F8AE14D2-0834-4339-8830-D9096D659142}" dt="2022-01-27T00:17:39.386" v="135"/>
      <pc:docMkLst>
        <pc:docMk/>
      </pc:docMkLst>
      <pc:sldChg chg="addCm modNotesTx">
        <pc:chgData name="Miriama Barton" userId="20974519-edde-4bbb-bfaa-61b4243ba584" providerId="ADAL" clId="{F8AE14D2-0834-4339-8830-D9096D659142}" dt="2022-01-26T23:17:50.969" v="132"/>
        <pc:sldMkLst>
          <pc:docMk/>
          <pc:sldMk cId="3523434509" sldId="274"/>
        </pc:sldMkLst>
      </pc:sldChg>
      <pc:sldChg chg="addCm">
        <pc:chgData name="Miriama Barton" userId="20974519-edde-4bbb-bfaa-61b4243ba584" providerId="ADAL" clId="{F8AE14D2-0834-4339-8830-D9096D659142}" dt="2022-01-26T23:23:39.616" v="133"/>
        <pc:sldMkLst>
          <pc:docMk/>
          <pc:sldMk cId="892737294" sldId="277"/>
        </pc:sldMkLst>
      </pc:sldChg>
      <pc:sldChg chg="addCm">
        <pc:chgData name="Miriama Barton" userId="20974519-edde-4bbb-bfaa-61b4243ba584" providerId="ADAL" clId="{F8AE14D2-0834-4339-8830-D9096D659142}" dt="2022-01-27T00:17:39.386" v="135"/>
        <pc:sldMkLst>
          <pc:docMk/>
          <pc:sldMk cId="3982693779" sldId="280"/>
        </pc:sldMkLst>
      </pc:sldChg>
      <pc:sldChg chg="addCm">
        <pc:chgData name="Miriama Barton" userId="20974519-edde-4bbb-bfaa-61b4243ba584" providerId="ADAL" clId="{F8AE14D2-0834-4339-8830-D9096D659142}" dt="2022-01-26T23:30:12.039" v="134"/>
        <pc:sldMkLst>
          <pc:docMk/>
          <pc:sldMk cId="1876242917" sldId="289"/>
        </pc:sldMkLst>
      </pc:sldChg>
    </pc:docChg>
  </pc:docChgLst>
  <pc:docChgLst>
    <pc:chgData name="Angela O'Donnell-King" userId="d60036d6-e7ff-4115-ab68-3fccb082adf7" providerId="ADAL" clId="{E3549A52-F145-4E03-B534-C513BC8A3D08}"/>
    <pc:docChg chg="custSel modSld sldOrd">
      <pc:chgData name="Angela O'Donnell-King" userId="d60036d6-e7ff-4115-ab68-3fccb082adf7" providerId="ADAL" clId="{E3549A52-F145-4E03-B534-C513BC8A3D08}" dt="2022-01-26T23:30:38.689" v="51" actId="20577"/>
      <pc:docMkLst>
        <pc:docMk/>
      </pc:docMkLst>
      <pc:sldChg chg="ord">
        <pc:chgData name="Angela O'Donnell-King" userId="d60036d6-e7ff-4115-ab68-3fccb082adf7" providerId="ADAL" clId="{E3549A52-F145-4E03-B534-C513BC8A3D08}" dt="2022-01-26T23:12:30.778" v="32"/>
        <pc:sldMkLst>
          <pc:docMk/>
          <pc:sldMk cId="3917613608" sldId="259"/>
        </pc:sldMkLst>
      </pc:sldChg>
      <pc:sldChg chg="modSp mod">
        <pc:chgData name="Angela O'Donnell-King" userId="d60036d6-e7ff-4115-ab68-3fccb082adf7" providerId="ADAL" clId="{E3549A52-F145-4E03-B534-C513BC8A3D08}" dt="2022-01-26T23:12:15.327" v="30" actId="20577"/>
        <pc:sldMkLst>
          <pc:docMk/>
          <pc:sldMk cId="3523434509" sldId="274"/>
        </pc:sldMkLst>
        <pc:spChg chg="mod">
          <ac:chgData name="Angela O'Donnell-King" userId="d60036d6-e7ff-4115-ab68-3fccb082adf7" providerId="ADAL" clId="{E3549A52-F145-4E03-B534-C513BC8A3D08}" dt="2022-01-26T23:12:15.327" v="30" actId="20577"/>
          <ac:spMkLst>
            <pc:docMk/>
            <pc:sldMk cId="3523434509" sldId="274"/>
            <ac:spMk id="3" creationId="{DCFF95DE-658F-4BC0-9C77-AB48B00B0057}"/>
          </ac:spMkLst>
        </pc:spChg>
      </pc:sldChg>
      <pc:sldChg chg="modSp mod">
        <pc:chgData name="Angela O'Donnell-King" userId="d60036d6-e7ff-4115-ab68-3fccb082adf7" providerId="ADAL" clId="{E3549A52-F145-4E03-B534-C513BC8A3D08}" dt="2022-01-26T23:17:49.912" v="36" actId="20577"/>
        <pc:sldMkLst>
          <pc:docMk/>
          <pc:sldMk cId="121105572" sldId="288"/>
        </pc:sldMkLst>
        <pc:spChg chg="mod">
          <ac:chgData name="Angela O'Donnell-King" userId="d60036d6-e7ff-4115-ab68-3fccb082adf7" providerId="ADAL" clId="{E3549A52-F145-4E03-B534-C513BC8A3D08}" dt="2022-01-26T23:17:49.912" v="36" actId="20577"/>
          <ac:spMkLst>
            <pc:docMk/>
            <pc:sldMk cId="121105572" sldId="288"/>
            <ac:spMk id="3" creationId="{DCFF95DE-658F-4BC0-9C77-AB48B00B0057}"/>
          </ac:spMkLst>
        </pc:spChg>
      </pc:sldChg>
      <pc:sldChg chg="modSp mod addCm">
        <pc:chgData name="Angela O'Donnell-King" userId="d60036d6-e7ff-4115-ab68-3fccb082adf7" providerId="ADAL" clId="{E3549A52-F145-4E03-B534-C513BC8A3D08}" dt="2022-01-26T23:30:38.689" v="51" actId="20577"/>
        <pc:sldMkLst>
          <pc:docMk/>
          <pc:sldMk cId="1876242917" sldId="289"/>
        </pc:sldMkLst>
        <pc:spChg chg="mod">
          <ac:chgData name="Angela O'Donnell-King" userId="d60036d6-e7ff-4115-ab68-3fccb082adf7" providerId="ADAL" clId="{E3549A52-F145-4E03-B534-C513BC8A3D08}" dt="2022-01-26T23:26:41.018" v="44" actId="13926"/>
          <ac:spMkLst>
            <pc:docMk/>
            <pc:sldMk cId="1876242917" sldId="289"/>
            <ac:spMk id="2" creationId="{F87F4744-3522-42D9-851E-F10DC70C6127}"/>
          </ac:spMkLst>
        </pc:spChg>
        <pc:spChg chg="mod">
          <ac:chgData name="Angela O'Donnell-King" userId="d60036d6-e7ff-4115-ab68-3fccb082adf7" providerId="ADAL" clId="{E3549A52-F145-4E03-B534-C513BC8A3D08}" dt="2022-01-26T23:24:36.217" v="42" actId="14100"/>
          <ac:spMkLst>
            <pc:docMk/>
            <pc:sldMk cId="1876242917" sldId="289"/>
            <ac:spMk id="3" creationId="{DCFF95DE-658F-4BC0-9C77-AB48B00B0057}"/>
          </ac:spMkLst>
        </pc:spChg>
        <pc:spChg chg="mod">
          <ac:chgData name="Angela O'Donnell-King" userId="d60036d6-e7ff-4115-ab68-3fccb082adf7" providerId="ADAL" clId="{E3549A52-F145-4E03-B534-C513BC8A3D08}" dt="2022-01-26T23:30:38.689" v="51" actId="20577"/>
          <ac:spMkLst>
            <pc:docMk/>
            <pc:sldMk cId="1876242917" sldId="289"/>
            <ac:spMk id="4" creationId="{940125DD-097D-40A1-BA3B-E4FE0699A51E}"/>
          </ac:spMkLst>
        </pc:spChg>
      </pc:sldChg>
    </pc:docChg>
  </pc:docChgLst>
  <pc:docChgLst>
    <pc:chgData name="Julie Elliott" userId="44120aef-d391-43b5-a113-1a08e9be91c7" providerId="ADAL" clId="{FB3DF652-7246-432F-8DD3-879B1361A509}"/>
    <pc:docChg chg="custSel modSld">
      <pc:chgData name="Julie Elliott" userId="44120aef-d391-43b5-a113-1a08e9be91c7" providerId="ADAL" clId="{FB3DF652-7246-432F-8DD3-879B1361A509}" dt="2022-01-28T00:56:51.255" v="79" actId="20577"/>
      <pc:docMkLst>
        <pc:docMk/>
      </pc:docMkLst>
      <pc:sldChg chg="modSp mod">
        <pc:chgData name="Julie Elliott" userId="44120aef-d391-43b5-a113-1a08e9be91c7" providerId="ADAL" clId="{FB3DF652-7246-432F-8DD3-879B1361A509}" dt="2022-01-28T00:48:06.071" v="1" actId="20577"/>
        <pc:sldMkLst>
          <pc:docMk/>
          <pc:sldMk cId="17848078" sldId="269"/>
        </pc:sldMkLst>
        <pc:spChg chg="mod">
          <ac:chgData name="Julie Elliott" userId="44120aef-d391-43b5-a113-1a08e9be91c7" providerId="ADAL" clId="{FB3DF652-7246-432F-8DD3-879B1361A509}" dt="2022-01-28T00:48:06.071" v="1" actId="20577"/>
          <ac:spMkLst>
            <pc:docMk/>
            <pc:sldMk cId="17848078" sldId="269"/>
            <ac:spMk id="3" creationId="{7A6FF2E9-074E-E246-B1FF-18FCBEBB1AD9}"/>
          </ac:spMkLst>
        </pc:spChg>
      </pc:sldChg>
      <pc:sldChg chg="modSp mod">
        <pc:chgData name="Julie Elliott" userId="44120aef-d391-43b5-a113-1a08e9be91c7" providerId="ADAL" clId="{FB3DF652-7246-432F-8DD3-879B1361A509}" dt="2022-01-28T00:49:27.471" v="16" actId="20577"/>
        <pc:sldMkLst>
          <pc:docMk/>
          <pc:sldMk cId="2295887320" sldId="271"/>
        </pc:sldMkLst>
        <pc:spChg chg="mod">
          <ac:chgData name="Julie Elliott" userId="44120aef-d391-43b5-a113-1a08e9be91c7" providerId="ADAL" clId="{FB3DF652-7246-432F-8DD3-879B1361A509}" dt="2022-01-28T00:49:27.471" v="16" actId="20577"/>
          <ac:spMkLst>
            <pc:docMk/>
            <pc:sldMk cId="2295887320" sldId="271"/>
            <ac:spMk id="3" creationId="{1DF02A50-86EC-479F-A597-99881645E2E3}"/>
          </ac:spMkLst>
        </pc:spChg>
      </pc:sldChg>
      <pc:sldChg chg="modSp mod">
        <pc:chgData name="Julie Elliott" userId="44120aef-d391-43b5-a113-1a08e9be91c7" providerId="ADAL" clId="{FB3DF652-7246-432F-8DD3-879B1361A509}" dt="2022-01-28T00:49:57.621" v="21" actId="20577"/>
        <pc:sldMkLst>
          <pc:docMk/>
          <pc:sldMk cId="3401965036" sldId="273"/>
        </pc:sldMkLst>
        <pc:spChg chg="mod">
          <ac:chgData name="Julie Elliott" userId="44120aef-d391-43b5-a113-1a08e9be91c7" providerId="ADAL" clId="{FB3DF652-7246-432F-8DD3-879B1361A509}" dt="2022-01-28T00:49:57.621" v="21" actId="20577"/>
          <ac:spMkLst>
            <pc:docMk/>
            <pc:sldMk cId="3401965036" sldId="273"/>
            <ac:spMk id="3" creationId="{1DF02A50-86EC-479F-A597-99881645E2E3}"/>
          </ac:spMkLst>
        </pc:spChg>
      </pc:sldChg>
      <pc:sldChg chg="modSp mod">
        <pc:chgData name="Julie Elliott" userId="44120aef-d391-43b5-a113-1a08e9be91c7" providerId="ADAL" clId="{FB3DF652-7246-432F-8DD3-879B1361A509}" dt="2022-01-28T00:51:03.703" v="29" actId="20577"/>
        <pc:sldMkLst>
          <pc:docMk/>
          <pc:sldMk cId="2023956586" sldId="275"/>
        </pc:sldMkLst>
        <pc:spChg chg="mod">
          <ac:chgData name="Julie Elliott" userId="44120aef-d391-43b5-a113-1a08e9be91c7" providerId="ADAL" clId="{FB3DF652-7246-432F-8DD3-879B1361A509}" dt="2022-01-28T00:51:03.703" v="29" actId="20577"/>
          <ac:spMkLst>
            <pc:docMk/>
            <pc:sldMk cId="2023956586" sldId="275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1:44.665" v="36" actId="5793"/>
        <pc:sldMkLst>
          <pc:docMk/>
          <pc:sldMk cId="741763225" sldId="276"/>
        </pc:sldMkLst>
        <pc:spChg chg="mod">
          <ac:chgData name="Julie Elliott" userId="44120aef-d391-43b5-a113-1a08e9be91c7" providerId="ADAL" clId="{FB3DF652-7246-432F-8DD3-879B1361A509}" dt="2022-01-28T00:51:44.665" v="36" actId="5793"/>
          <ac:spMkLst>
            <pc:docMk/>
            <pc:sldMk cId="741763225" sldId="276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2:03.373" v="39" actId="20577"/>
        <pc:sldMkLst>
          <pc:docMk/>
          <pc:sldMk cId="892737294" sldId="277"/>
        </pc:sldMkLst>
        <pc:spChg chg="mod">
          <ac:chgData name="Julie Elliott" userId="44120aef-d391-43b5-a113-1a08e9be91c7" providerId="ADAL" clId="{FB3DF652-7246-432F-8DD3-879B1361A509}" dt="2022-01-28T00:52:03.373" v="39" actId="20577"/>
          <ac:spMkLst>
            <pc:docMk/>
            <pc:sldMk cId="892737294" sldId="277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2:51.830" v="47" actId="27636"/>
        <pc:sldMkLst>
          <pc:docMk/>
          <pc:sldMk cId="2913216426" sldId="278"/>
        </pc:sldMkLst>
        <pc:spChg chg="mod">
          <ac:chgData name="Julie Elliott" userId="44120aef-d391-43b5-a113-1a08e9be91c7" providerId="ADAL" clId="{FB3DF652-7246-432F-8DD3-879B1361A509}" dt="2022-01-28T00:52:51.830" v="47" actId="27636"/>
          <ac:spMkLst>
            <pc:docMk/>
            <pc:sldMk cId="2913216426" sldId="278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3:06.524" v="49" actId="20577"/>
        <pc:sldMkLst>
          <pc:docMk/>
          <pc:sldMk cId="662390220" sldId="279"/>
        </pc:sldMkLst>
        <pc:spChg chg="mod">
          <ac:chgData name="Julie Elliott" userId="44120aef-d391-43b5-a113-1a08e9be91c7" providerId="ADAL" clId="{FB3DF652-7246-432F-8DD3-879B1361A509}" dt="2022-01-28T00:53:06.524" v="49" actId="20577"/>
          <ac:spMkLst>
            <pc:docMk/>
            <pc:sldMk cId="662390220" sldId="279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3:24.575" v="52" actId="20577"/>
        <pc:sldMkLst>
          <pc:docMk/>
          <pc:sldMk cId="3982693779" sldId="280"/>
        </pc:sldMkLst>
        <pc:spChg chg="mod">
          <ac:chgData name="Julie Elliott" userId="44120aef-d391-43b5-a113-1a08e9be91c7" providerId="ADAL" clId="{FB3DF652-7246-432F-8DD3-879B1361A509}" dt="2022-01-28T00:53:24.575" v="52" actId="20577"/>
          <ac:spMkLst>
            <pc:docMk/>
            <pc:sldMk cId="3982693779" sldId="280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3:50.776" v="53" actId="5793"/>
        <pc:sldMkLst>
          <pc:docMk/>
          <pc:sldMk cId="493945449" sldId="281"/>
        </pc:sldMkLst>
        <pc:spChg chg="mod">
          <ac:chgData name="Julie Elliott" userId="44120aef-d391-43b5-a113-1a08e9be91c7" providerId="ADAL" clId="{FB3DF652-7246-432F-8DD3-879B1361A509}" dt="2022-01-28T00:53:50.776" v="53" actId="5793"/>
          <ac:spMkLst>
            <pc:docMk/>
            <pc:sldMk cId="493945449" sldId="281"/>
            <ac:spMk id="3" creationId="{FF2F31AA-93B7-4AF4-A7CD-E91BEC8BBDD1}"/>
          </ac:spMkLst>
        </pc:spChg>
      </pc:sldChg>
      <pc:sldChg chg="modSp mod">
        <pc:chgData name="Julie Elliott" userId="44120aef-d391-43b5-a113-1a08e9be91c7" providerId="ADAL" clId="{FB3DF652-7246-432F-8DD3-879B1361A509}" dt="2022-01-28T00:54:26.332" v="67" actId="20577"/>
        <pc:sldMkLst>
          <pc:docMk/>
          <pc:sldMk cId="3874395483" sldId="282"/>
        </pc:sldMkLst>
        <pc:spChg chg="mod">
          <ac:chgData name="Julie Elliott" userId="44120aef-d391-43b5-a113-1a08e9be91c7" providerId="ADAL" clId="{FB3DF652-7246-432F-8DD3-879B1361A509}" dt="2022-01-28T00:54:26.332" v="67" actId="20577"/>
          <ac:spMkLst>
            <pc:docMk/>
            <pc:sldMk cId="3874395483" sldId="282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5:11.820" v="71" actId="20577"/>
        <pc:sldMkLst>
          <pc:docMk/>
          <pc:sldMk cId="3975100687" sldId="283"/>
        </pc:sldMkLst>
        <pc:spChg chg="mod">
          <ac:chgData name="Julie Elliott" userId="44120aef-d391-43b5-a113-1a08e9be91c7" providerId="ADAL" clId="{FB3DF652-7246-432F-8DD3-879B1361A509}" dt="2022-01-28T00:55:11.820" v="71" actId="20577"/>
          <ac:spMkLst>
            <pc:docMk/>
            <pc:sldMk cId="3975100687" sldId="283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5:34.056" v="73" actId="20577"/>
        <pc:sldMkLst>
          <pc:docMk/>
          <pc:sldMk cId="142143455" sldId="284"/>
        </pc:sldMkLst>
        <pc:spChg chg="mod">
          <ac:chgData name="Julie Elliott" userId="44120aef-d391-43b5-a113-1a08e9be91c7" providerId="ADAL" clId="{FB3DF652-7246-432F-8DD3-879B1361A509}" dt="2022-01-28T00:55:34.056" v="73" actId="20577"/>
          <ac:spMkLst>
            <pc:docMk/>
            <pc:sldMk cId="142143455" sldId="284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6:12.252" v="75" actId="20577"/>
        <pc:sldMkLst>
          <pc:docMk/>
          <pc:sldMk cId="980720087" sldId="285"/>
        </pc:sldMkLst>
        <pc:spChg chg="mod">
          <ac:chgData name="Julie Elliott" userId="44120aef-d391-43b5-a113-1a08e9be91c7" providerId="ADAL" clId="{FB3DF652-7246-432F-8DD3-879B1361A509}" dt="2022-01-28T00:56:12.252" v="75" actId="20577"/>
          <ac:spMkLst>
            <pc:docMk/>
            <pc:sldMk cId="980720087" sldId="285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6:30.007" v="77" actId="20577"/>
        <pc:sldMkLst>
          <pc:docMk/>
          <pc:sldMk cId="2732160506" sldId="286"/>
        </pc:sldMkLst>
        <pc:spChg chg="mod">
          <ac:chgData name="Julie Elliott" userId="44120aef-d391-43b5-a113-1a08e9be91c7" providerId="ADAL" clId="{FB3DF652-7246-432F-8DD3-879B1361A509}" dt="2022-01-28T00:56:30.007" v="77" actId="20577"/>
          <ac:spMkLst>
            <pc:docMk/>
            <pc:sldMk cId="2732160506" sldId="286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6:51.255" v="79" actId="20577"/>
        <pc:sldMkLst>
          <pc:docMk/>
          <pc:sldMk cId="3362044070" sldId="287"/>
        </pc:sldMkLst>
        <pc:spChg chg="mod">
          <ac:chgData name="Julie Elliott" userId="44120aef-d391-43b5-a113-1a08e9be91c7" providerId="ADAL" clId="{FB3DF652-7246-432F-8DD3-879B1361A509}" dt="2022-01-28T00:56:51.255" v="79" actId="20577"/>
          <ac:spMkLst>
            <pc:docMk/>
            <pc:sldMk cId="3362044070" sldId="287"/>
            <ac:spMk id="3" creationId="{32860A2C-005C-4D5E-ABBC-034861E32368}"/>
          </ac:spMkLst>
        </pc:spChg>
      </pc:sldChg>
      <pc:sldChg chg="modSp mod">
        <pc:chgData name="Julie Elliott" userId="44120aef-d391-43b5-a113-1a08e9be91c7" providerId="ADAL" clId="{FB3DF652-7246-432F-8DD3-879B1361A509}" dt="2022-01-28T00:51:15.387" v="31" actId="20577"/>
        <pc:sldMkLst>
          <pc:docMk/>
          <pc:sldMk cId="121105572" sldId="288"/>
        </pc:sldMkLst>
        <pc:spChg chg="mod">
          <ac:chgData name="Julie Elliott" userId="44120aef-d391-43b5-a113-1a08e9be91c7" providerId="ADAL" clId="{FB3DF652-7246-432F-8DD3-879B1361A509}" dt="2022-01-28T00:51:15.387" v="31" actId="20577"/>
          <ac:spMkLst>
            <pc:docMk/>
            <pc:sldMk cId="121105572" sldId="288"/>
            <ac:spMk id="3" creationId="{DCFF95DE-658F-4BC0-9C77-AB48B00B0057}"/>
          </ac:spMkLst>
        </pc:spChg>
      </pc:sldChg>
      <pc:sldChg chg="modSp mod">
        <pc:chgData name="Julie Elliott" userId="44120aef-d391-43b5-a113-1a08e9be91c7" providerId="ADAL" clId="{FB3DF652-7246-432F-8DD3-879B1361A509}" dt="2022-01-28T00:52:27.129" v="40" actId="20577"/>
        <pc:sldMkLst>
          <pc:docMk/>
          <pc:sldMk cId="1876242917" sldId="289"/>
        </pc:sldMkLst>
        <pc:spChg chg="mod">
          <ac:chgData name="Julie Elliott" userId="44120aef-d391-43b5-a113-1a08e9be91c7" providerId="ADAL" clId="{FB3DF652-7246-432F-8DD3-879B1361A509}" dt="2022-01-28T00:52:27.129" v="40" actId="20577"/>
          <ac:spMkLst>
            <pc:docMk/>
            <pc:sldMk cId="1876242917" sldId="289"/>
            <ac:spMk id="4" creationId="{940125DD-097D-40A1-BA3B-E4FE0699A51E}"/>
          </ac:spMkLst>
        </pc:spChg>
      </pc:sldChg>
    </pc:docChg>
  </pc:docChgLst>
  <pc:docChgLst>
    <pc:chgData name="Susan Haugh" userId="S::shaugh@ppta.org.nz::b2dbf364-897d-4974-b0a9-a204d01e6acd" providerId="AD" clId="Web-{1DC230CC-6E17-69F2-43A8-FE7F8BF6AA2F}"/>
    <pc:docChg chg="modSld">
      <pc:chgData name="Susan Haugh" userId="S::shaugh@ppta.org.nz::b2dbf364-897d-4974-b0a9-a204d01e6acd" providerId="AD" clId="Web-{1DC230CC-6E17-69F2-43A8-FE7F8BF6AA2F}" dt="2022-01-26T22:44:39.681" v="303" actId="20577"/>
      <pc:docMkLst>
        <pc:docMk/>
      </pc:docMkLst>
      <pc:sldChg chg="modSp">
        <pc:chgData name="Susan Haugh" userId="S::shaugh@ppta.org.nz::b2dbf364-897d-4974-b0a9-a204d01e6acd" providerId="AD" clId="Web-{1DC230CC-6E17-69F2-43A8-FE7F8BF6AA2F}" dt="2022-01-26T21:15:16.432" v="254" actId="20577"/>
        <pc:sldMkLst>
          <pc:docMk/>
          <pc:sldMk cId="3401965036" sldId="273"/>
        </pc:sldMkLst>
        <pc:spChg chg="mod">
          <ac:chgData name="Susan Haugh" userId="S::shaugh@ppta.org.nz::b2dbf364-897d-4974-b0a9-a204d01e6acd" providerId="AD" clId="Web-{1DC230CC-6E17-69F2-43A8-FE7F8BF6AA2F}" dt="2022-01-26T21:15:16.432" v="254" actId="20577"/>
          <ac:spMkLst>
            <pc:docMk/>
            <pc:sldMk cId="3401965036" sldId="273"/>
            <ac:spMk id="3" creationId="{1DF02A50-86EC-479F-A597-99881645E2E3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21:19:58.408" v="280" actId="20577"/>
        <pc:sldMkLst>
          <pc:docMk/>
          <pc:sldMk cId="3523434509" sldId="274"/>
        </pc:sldMkLst>
        <pc:spChg chg="mod">
          <ac:chgData name="Susan Haugh" userId="S::shaugh@ppta.org.nz::b2dbf364-897d-4974-b0a9-a204d01e6acd" providerId="AD" clId="Web-{1DC230CC-6E17-69F2-43A8-FE7F8BF6AA2F}" dt="2022-01-26T21:19:58.408" v="280" actId="20577"/>
          <ac:spMkLst>
            <pc:docMk/>
            <pc:sldMk cId="3523434509" sldId="274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22:44:39.681" v="303" actId="20577"/>
        <pc:sldMkLst>
          <pc:docMk/>
          <pc:sldMk cId="2023956586" sldId="275"/>
        </pc:sldMkLst>
        <pc:spChg chg="mod">
          <ac:chgData name="Susan Haugh" userId="S::shaugh@ppta.org.nz::b2dbf364-897d-4974-b0a9-a204d01e6acd" providerId="AD" clId="Web-{1DC230CC-6E17-69F2-43A8-FE7F8BF6AA2F}" dt="2022-01-26T02:00:07.986" v="31" actId="20577"/>
          <ac:spMkLst>
            <pc:docMk/>
            <pc:sldMk cId="2023956586" sldId="275"/>
            <ac:spMk id="2" creationId="{F87F4744-3522-42D9-851E-F10DC70C6127}"/>
          </ac:spMkLst>
        </pc:spChg>
        <pc:spChg chg="mod">
          <ac:chgData name="Susan Haugh" userId="S::shaugh@ppta.org.nz::b2dbf364-897d-4974-b0a9-a204d01e6acd" providerId="AD" clId="Web-{1DC230CC-6E17-69F2-43A8-FE7F8BF6AA2F}" dt="2022-01-26T22:44:39.681" v="303" actId="20577"/>
          <ac:spMkLst>
            <pc:docMk/>
            <pc:sldMk cId="2023956586" sldId="275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02:28.258" v="64" actId="20577"/>
        <pc:sldMkLst>
          <pc:docMk/>
          <pc:sldMk cId="741763225" sldId="276"/>
        </pc:sldMkLst>
        <pc:spChg chg="mod">
          <ac:chgData name="Susan Haugh" userId="S::shaugh@ppta.org.nz::b2dbf364-897d-4974-b0a9-a204d01e6acd" providerId="AD" clId="Web-{1DC230CC-6E17-69F2-43A8-FE7F8BF6AA2F}" dt="2022-01-26T02:02:28.258" v="64" actId="20577"/>
          <ac:spMkLst>
            <pc:docMk/>
            <pc:sldMk cId="741763225" sldId="276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07:24.782" v="107" actId="20577"/>
        <pc:sldMkLst>
          <pc:docMk/>
          <pc:sldMk cId="892737294" sldId="277"/>
        </pc:sldMkLst>
        <pc:spChg chg="mod">
          <ac:chgData name="Susan Haugh" userId="S::shaugh@ppta.org.nz::b2dbf364-897d-4974-b0a9-a204d01e6acd" providerId="AD" clId="Web-{1DC230CC-6E17-69F2-43A8-FE7F8BF6AA2F}" dt="2022-01-26T02:07:24.782" v="107" actId="20577"/>
          <ac:spMkLst>
            <pc:docMk/>
            <pc:sldMk cId="892737294" sldId="277"/>
            <ac:spMk id="2" creationId="{F87F4744-3522-42D9-851E-F10DC70C6127}"/>
          </ac:spMkLst>
        </pc:spChg>
        <pc:spChg chg="mod">
          <ac:chgData name="Susan Haugh" userId="S::shaugh@ppta.org.nz::b2dbf364-897d-4974-b0a9-a204d01e6acd" providerId="AD" clId="Web-{1DC230CC-6E17-69F2-43A8-FE7F8BF6AA2F}" dt="2022-01-26T02:03:32.025" v="76" actId="20577"/>
          <ac:spMkLst>
            <pc:docMk/>
            <pc:sldMk cId="892737294" sldId="277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09:48.145" v="207" actId="20577"/>
        <pc:sldMkLst>
          <pc:docMk/>
          <pc:sldMk cId="2913216426" sldId="278"/>
        </pc:sldMkLst>
        <pc:spChg chg="mod">
          <ac:chgData name="Susan Haugh" userId="S::shaugh@ppta.org.nz::b2dbf364-897d-4974-b0a9-a204d01e6acd" providerId="AD" clId="Web-{1DC230CC-6E17-69F2-43A8-FE7F8BF6AA2F}" dt="2022-01-26T02:09:48.145" v="207" actId="20577"/>
          <ac:spMkLst>
            <pc:docMk/>
            <pc:sldMk cId="2913216426" sldId="278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10:13.412" v="219" actId="20577"/>
        <pc:sldMkLst>
          <pc:docMk/>
          <pc:sldMk cId="662390220" sldId="279"/>
        </pc:sldMkLst>
        <pc:spChg chg="mod">
          <ac:chgData name="Susan Haugh" userId="S::shaugh@ppta.org.nz::b2dbf364-897d-4974-b0a9-a204d01e6acd" providerId="AD" clId="Web-{1DC230CC-6E17-69F2-43A8-FE7F8BF6AA2F}" dt="2022-01-26T02:10:13.412" v="219" actId="20577"/>
          <ac:spMkLst>
            <pc:docMk/>
            <pc:sldMk cId="662390220" sldId="279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3:33:04.283" v="252" actId="20577"/>
        <pc:sldMkLst>
          <pc:docMk/>
          <pc:sldMk cId="3982693779" sldId="280"/>
        </pc:sldMkLst>
        <pc:spChg chg="mod">
          <ac:chgData name="Susan Haugh" userId="S::shaugh@ppta.org.nz::b2dbf364-897d-4974-b0a9-a204d01e6acd" providerId="AD" clId="Web-{1DC230CC-6E17-69F2-43A8-FE7F8BF6AA2F}" dt="2022-01-26T02:10:43.819" v="223" actId="20577"/>
          <ac:spMkLst>
            <pc:docMk/>
            <pc:sldMk cId="3982693779" sldId="280"/>
            <ac:spMk id="2" creationId="{F87F4744-3522-42D9-851E-F10DC70C6127}"/>
          </ac:spMkLst>
        </pc:spChg>
        <pc:spChg chg="mod">
          <ac:chgData name="Susan Haugh" userId="S::shaugh@ppta.org.nz::b2dbf364-897d-4974-b0a9-a204d01e6acd" providerId="AD" clId="Web-{1DC230CC-6E17-69F2-43A8-FE7F8BF6AA2F}" dt="2022-01-26T03:33:04.283" v="252" actId="20577"/>
          <ac:spMkLst>
            <pc:docMk/>
            <pc:sldMk cId="3982693779" sldId="280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13:53.745" v="232" actId="20577"/>
        <pc:sldMkLst>
          <pc:docMk/>
          <pc:sldMk cId="3874395483" sldId="282"/>
        </pc:sldMkLst>
        <pc:spChg chg="mod">
          <ac:chgData name="Susan Haugh" userId="S::shaugh@ppta.org.nz::b2dbf364-897d-4974-b0a9-a204d01e6acd" providerId="AD" clId="Web-{1DC230CC-6E17-69F2-43A8-FE7F8BF6AA2F}" dt="2022-01-26T02:13:53.745" v="232" actId="20577"/>
          <ac:spMkLst>
            <pc:docMk/>
            <pc:sldMk cId="3874395483" sldId="282"/>
            <ac:spMk id="3" creationId="{32860A2C-005C-4D5E-ABBC-034861E32368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16:00.952" v="236" actId="20577"/>
        <pc:sldMkLst>
          <pc:docMk/>
          <pc:sldMk cId="3975100687" sldId="283"/>
        </pc:sldMkLst>
        <pc:spChg chg="mod">
          <ac:chgData name="Susan Haugh" userId="S::shaugh@ppta.org.nz::b2dbf364-897d-4974-b0a9-a204d01e6acd" providerId="AD" clId="Web-{1DC230CC-6E17-69F2-43A8-FE7F8BF6AA2F}" dt="2022-01-26T02:16:00.952" v="236" actId="20577"/>
          <ac:spMkLst>
            <pc:docMk/>
            <pc:sldMk cId="3975100687" sldId="283"/>
            <ac:spMk id="3" creationId="{32860A2C-005C-4D5E-ABBC-034861E32368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3:18:02.575" v="238" actId="20577"/>
        <pc:sldMkLst>
          <pc:docMk/>
          <pc:sldMk cId="980720087" sldId="285"/>
        </pc:sldMkLst>
        <pc:spChg chg="mod">
          <ac:chgData name="Susan Haugh" userId="S::shaugh@ppta.org.nz::b2dbf364-897d-4974-b0a9-a204d01e6acd" providerId="AD" clId="Web-{1DC230CC-6E17-69F2-43A8-FE7F8BF6AA2F}" dt="2022-01-26T03:18:02.575" v="238" actId="20577"/>
          <ac:spMkLst>
            <pc:docMk/>
            <pc:sldMk cId="980720087" sldId="285"/>
            <ac:spMk id="3" creationId="{32860A2C-005C-4D5E-ABBC-034861E32368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3:18:30.638" v="248" actId="20577"/>
        <pc:sldMkLst>
          <pc:docMk/>
          <pc:sldMk cId="3362044070" sldId="287"/>
        </pc:sldMkLst>
        <pc:spChg chg="mod">
          <ac:chgData name="Susan Haugh" userId="S::shaugh@ppta.org.nz::b2dbf364-897d-4974-b0a9-a204d01e6acd" providerId="AD" clId="Web-{1DC230CC-6E17-69F2-43A8-FE7F8BF6AA2F}" dt="2022-01-26T03:18:30.638" v="248" actId="20577"/>
          <ac:spMkLst>
            <pc:docMk/>
            <pc:sldMk cId="3362044070" sldId="287"/>
            <ac:spMk id="3" creationId="{32860A2C-005C-4D5E-ABBC-034861E32368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01:20.222" v="61" actId="20577"/>
        <pc:sldMkLst>
          <pc:docMk/>
          <pc:sldMk cId="121105572" sldId="288"/>
        </pc:sldMkLst>
        <pc:spChg chg="mod">
          <ac:chgData name="Susan Haugh" userId="S::shaugh@ppta.org.nz::b2dbf364-897d-4974-b0a9-a204d01e6acd" providerId="AD" clId="Web-{1DC230CC-6E17-69F2-43A8-FE7F8BF6AA2F}" dt="2022-01-26T02:00:20.408" v="38" actId="20577"/>
          <ac:spMkLst>
            <pc:docMk/>
            <pc:sldMk cId="121105572" sldId="288"/>
            <ac:spMk id="2" creationId="{F87F4744-3522-42D9-851E-F10DC70C6127}"/>
          </ac:spMkLst>
        </pc:spChg>
        <pc:spChg chg="mod">
          <ac:chgData name="Susan Haugh" userId="S::shaugh@ppta.org.nz::b2dbf364-897d-4974-b0a9-a204d01e6acd" providerId="AD" clId="Web-{1DC230CC-6E17-69F2-43A8-FE7F8BF6AA2F}" dt="2022-01-26T02:01:20.222" v="61" actId="20577"/>
          <ac:spMkLst>
            <pc:docMk/>
            <pc:sldMk cId="121105572" sldId="288"/>
            <ac:spMk id="3" creationId="{DCFF95DE-658F-4BC0-9C77-AB48B00B0057}"/>
          </ac:spMkLst>
        </pc:spChg>
      </pc:sldChg>
      <pc:sldChg chg="modSp">
        <pc:chgData name="Susan Haugh" userId="S::shaugh@ppta.org.nz::b2dbf364-897d-4974-b0a9-a204d01e6acd" providerId="AD" clId="Web-{1DC230CC-6E17-69F2-43A8-FE7F8BF6AA2F}" dt="2022-01-26T02:09:24.441" v="205" actId="20577"/>
        <pc:sldMkLst>
          <pc:docMk/>
          <pc:sldMk cId="1876242917" sldId="289"/>
        </pc:sldMkLst>
        <pc:spChg chg="mod">
          <ac:chgData name="Susan Haugh" userId="S::shaugh@ppta.org.nz::b2dbf364-897d-4974-b0a9-a204d01e6acd" providerId="AD" clId="Web-{1DC230CC-6E17-69F2-43A8-FE7F8BF6AA2F}" dt="2022-01-26T02:08:28.581" v="158" actId="20577"/>
          <ac:spMkLst>
            <pc:docMk/>
            <pc:sldMk cId="1876242917" sldId="289"/>
            <ac:spMk id="2" creationId="{F87F4744-3522-42D9-851E-F10DC70C6127}"/>
          </ac:spMkLst>
        </pc:spChg>
        <pc:spChg chg="mod">
          <ac:chgData name="Susan Haugh" userId="S::shaugh@ppta.org.nz::b2dbf364-897d-4974-b0a9-a204d01e6acd" providerId="AD" clId="Web-{1DC230CC-6E17-69F2-43A8-FE7F8BF6AA2F}" dt="2022-01-26T02:09:24.441" v="205" actId="20577"/>
          <ac:spMkLst>
            <pc:docMk/>
            <pc:sldMk cId="1876242917" sldId="289"/>
            <ac:spMk id="4" creationId="{940125DD-097D-40A1-BA3B-E4FE0699A51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56CF7F-62D7-4B4E-B74D-7F9A45A49D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C07E07-109B-414C-9A0B-A2145A14E3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3AF19-A71B-49DE-841D-A12D4CB6AE8E}" type="datetimeFigureOut">
              <a:rPr lang="en-NZ" smtClean="0"/>
              <a:t>28/01/2022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B4F51-0329-40A5-9204-F14E9DCB8A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11369-D59C-47F2-A4B4-3716DD3500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CFE23-79E5-43A8-88FC-3867C2B67B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3556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23CEA-B90C-6844-8DF7-18ADE789B00D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D7AE8-FEF6-5B41-954C-768AE4736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Appro or </a:t>
            </a:r>
            <a:r>
              <a:rPr lang="en-NZ" err="1"/>
              <a:t>Approx</a:t>
            </a:r>
            <a:r>
              <a:rPr lang="en-NZ"/>
              <a:t> ?  (AS)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95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Changed ‘pay claim’ to ‘claim in this area’ - JB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52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 Again, MITA will need to be in full</a:t>
            </a:r>
          </a:p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32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 I usually have a hyphen in </a:t>
            </a:r>
            <a:r>
              <a:rPr lang="mi-NZ" err="1"/>
              <a:t>decision-making</a:t>
            </a:r>
            <a:r>
              <a:rPr lang="mi-NZ"/>
              <a:t>  / </a:t>
            </a:r>
            <a:r>
              <a:rPr lang="mi-NZ" err="1"/>
              <a:t>three-year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91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</a:t>
            </a:r>
          </a:p>
          <a:p>
            <a:r>
              <a:rPr lang="en-NZ"/>
              <a:t>Word order? better understand?</a:t>
            </a:r>
          </a:p>
          <a:p>
            <a:r>
              <a:rPr lang="en-NZ"/>
              <a:t>I prefer </a:t>
            </a:r>
            <a:r>
              <a:rPr lang="en-NZ" err="1"/>
              <a:t>fullstops</a:t>
            </a:r>
            <a:r>
              <a:rPr lang="en-NZ"/>
              <a:t> at the end of each bullet (other slides may need them too)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79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 Missing </a:t>
            </a:r>
            <a:r>
              <a:rPr lang="en-NZ" err="1"/>
              <a:t>fullstop</a:t>
            </a:r>
            <a:r>
              <a:rPr lang="en-NZ"/>
              <a:t> on 2</a:t>
            </a:r>
            <a:r>
              <a:rPr lang="en-NZ" baseline="30000"/>
              <a:t>nd</a:t>
            </a:r>
            <a:r>
              <a:rPr lang="en-NZ"/>
              <a:t> bullet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4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</a:t>
            </a:r>
          </a:p>
          <a:p>
            <a:r>
              <a:rPr lang="en-NZ"/>
              <a:t>Minor detail - Line spacing seems a bit tight – maybe go to 1.5?</a:t>
            </a:r>
          </a:p>
          <a:p>
            <a:r>
              <a:rPr lang="en-NZ"/>
              <a:t>Add </a:t>
            </a:r>
            <a:r>
              <a:rPr lang="en-NZ" err="1"/>
              <a:t>fullstop</a:t>
            </a:r>
            <a:r>
              <a:rPr lang="en-NZ"/>
              <a:t> to last three bullets for consistency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95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</a:t>
            </a:r>
          </a:p>
          <a:p>
            <a:r>
              <a:rPr lang="en-NZ"/>
              <a:t>I prefer 	PPTA Te </a:t>
            </a:r>
            <a:r>
              <a:rPr lang="en-NZ" err="1"/>
              <a:t>Wehengarua’s</a:t>
            </a:r>
            <a:r>
              <a:rPr lang="en-NZ"/>
              <a:t> vision</a:t>
            </a:r>
          </a:p>
          <a:p>
            <a:r>
              <a:rPr lang="en-NZ"/>
              <a:t>Do you mean professional??? Or profession?</a:t>
            </a:r>
          </a:p>
          <a:p>
            <a:r>
              <a:rPr lang="en-NZ" err="1"/>
              <a:t>Fullstop</a:t>
            </a:r>
            <a:r>
              <a:rPr lang="en-NZ"/>
              <a:t> at the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0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Change the comma</a:t>
            </a:r>
          </a:p>
          <a:p>
            <a:r>
              <a:rPr lang="mi-NZ"/>
              <a:t>to give feedback on, and add suggestions to</a:t>
            </a:r>
            <a:r>
              <a:rPr lang="mi-NZ">
                <a:highlight>
                  <a:srgbClr val="FFFF00"/>
                </a:highlight>
              </a:rPr>
              <a:t>, </a:t>
            </a:r>
            <a:r>
              <a:rPr lang="mi-NZ"/>
              <a:t>this area   (AS) </a:t>
            </a:r>
          </a:p>
          <a:p>
            <a:endParaRPr lang="mi-NZ"/>
          </a:p>
          <a:p>
            <a:endParaRPr lang="mi-NZ"/>
          </a:p>
          <a:p>
            <a:r>
              <a:rPr lang="mi-NZ"/>
              <a:t>I’ve always thought it was ‘me ona Tikanga’ or ‘me ngā Tikanga’  (AS)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02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Change of font??? Previously Arial and 24</a:t>
            </a:r>
          </a:p>
          <a:p>
            <a:r>
              <a:rPr lang="en-NZ"/>
              <a:t>When you say increase in </a:t>
            </a:r>
            <a:r>
              <a:rPr lang="en-NZ" err="1"/>
              <a:t>Kiwisaver</a:t>
            </a:r>
            <a:r>
              <a:rPr lang="en-NZ"/>
              <a:t> contributions do you need to add ‘by the employer’ to be crystal clear?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78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Change of font??? Previously Arial and 24</a:t>
            </a:r>
          </a:p>
          <a:p>
            <a:r>
              <a:rPr lang="en-NZ"/>
              <a:t>When you say increase in </a:t>
            </a:r>
            <a:r>
              <a:rPr lang="en-NZ" err="1"/>
              <a:t>Kiwisaver</a:t>
            </a:r>
            <a:r>
              <a:rPr lang="en-NZ"/>
              <a:t> contributions do you need to add ‘by the employer’ to be crystal clear?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46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 </a:t>
            </a:r>
          </a:p>
          <a:p>
            <a:r>
              <a:rPr lang="en-NZ"/>
              <a:t>Change of font? Previously Arial 24</a:t>
            </a:r>
          </a:p>
          <a:p>
            <a:r>
              <a:rPr lang="en-NZ"/>
              <a:t>Should PD be PLD for consistency?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21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Change the comma</a:t>
            </a:r>
          </a:p>
          <a:p>
            <a:r>
              <a:rPr lang="mi-NZ"/>
              <a:t>to give feedback on, and add suggestions to</a:t>
            </a:r>
            <a:r>
              <a:rPr lang="mi-NZ">
                <a:highlight>
                  <a:srgbClr val="FFFF00"/>
                </a:highlight>
              </a:rPr>
              <a:t>, </a:t>
            </a:r>
            <a:r>
              <a:rPr lang="mi-NZ"/>
              <a:t>this area   (AS)</a:t>
            </a:r>
          </a:p>
          <a:p>
            <a:endParaRPr lang="mi-NZ"/>
          </a:p>
          <a:p>
            <a:r>
              <a:rPr lang="mi-NZ"/>
              <a:t>I’ve always thought it was ‘me ona Tikanga’ or ‘me ngā Tikanga’  (AS)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68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AS:</a:t>
            </a:r>
          </a:p>
          <a:p>
            <a:r>
              <a:rPr lang="en-NZ"/>
              <a:t>More units (e.g. management, other???)</a:t>
            </a:r>
          </a:p>
          <a:p>
            <a:r>
              <a:rPr lang="en-NZ"/>
              <a:t>Will teachers know what an FTU is?  I don’t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D7AE8-FEF6-5B41-954C-768AE47360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5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F4FB3F-0B80-9F4B-A0C9-B167FDB05B0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B4B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091C1BD-DB8D-784D-8EDB-61F93BCAA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4602"/>
          <a:stretch/>
        </p:blipFill>
        <p:spPr>
          <a:xfrm>
            <a:off x="0" y="3101201"/>
            <a:ext cx="6447453" cy="3756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71330" y="1441297"/>
            <a:ext cx="5996763" cy="1441297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71330" y="3101200"/>
            <a:ext cx="5996763" cy="69937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NZ" sz="1800" b="0" smtClean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Click to edit Master subtitle style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plitate</a:t>
            </a:r>
            <a:r>
              <a:rPr lang="en-GB"/>
              <a:t> </a:t>
            </a:r>
            <a:r>
              <a:rPr lang="en-GB" err="1"/>
              <a:t>mporio</a:t>
            </a:r>
            <a:r>
              <a:rPr lang="en-GB"/>
              <a:t> et lab </a:t>
            </a:r>
            <a:r>
              <a:rPr lang="en-GB" err="1"/>
              <a:t>iur</a:t>
            </a:r>
            <a:r>
              <a:rPr lang="en-GB"/>
              <a:t>, test, </a:t>
            </a:r>
            <a:r>
              <a:rPr lang="en-GB" err="1"/>
              <a:t>quam</a:t>
            </a:r>
            <a:r>
              <a:rPr lang="en-GB"/>
              <a:t> </a:t>
            </a:r>
            <a:r>
              <a:rPr lang="en-GB" err="1"/>
              <a:t>aut</a:t>
            </a:r>
            <a:r>
              <a:rPr lang="en-GB"/>
              <a:t> </a:t>
            </a:r>
            <a:r>
              <a:rPr lang="en-GB" err="1"/>
              <a:t>volat</a:t>
            </a:r>
            <a:r>
              <a:rPr lang="en-GB"/>
              <a:t> </a:t>
            </a:r>
            <a:r>
              <a:rPr lang="en-GB" err="1"/>
              <a:t>fuga</a:t>
            </a:r>
            <a:r>
              <a:rPr lang="en-GB"/>
              <a:t>. </a:t>
            </a:r>
            <a:r>
              <a:rPr lang="en-GB" err="1"/>
              <a:t>Demquia</a:t>
            </a:r>
            <a:r>
              <a:rPr lang="en-GB"/>
              <a:t> ipsum.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17F94B-FBE6-B64F-9A41-2451BB9164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96000" y="-333308"/>
            <a:ext cx="1548000" cy="1842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3B8A7-304E-D148-A048-FA5C9C35FF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40027"/>
            <a:ext cx="9144000" cy="825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536424-563A-5242-B670-1BAECEF1D1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8167"/>
          <a:stretch/>
        </p:blipFill>
        <p:spPr>
          <a:xfrm>
            <a:off x="-1" y="2107309"/>
            <a:ext cx="4237477" cy="39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0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00DC4F-4D92-F747-A30C-0F9DC59B0A6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3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8D5951-4C8D-7C4F-9EC5-9C87DBA2520F}"/>
              </a:ext>
            </a:extLst>
          </p:cNvPr>
          <p:cNvGrpSpPr/>
          <p:nvPr userDrawn="1"/>
        </p:nvGrpSpPr>
        <p:grpSpPr>
          <a:xfrm>
            <a:off x="0" y="2917040"/>
            <a:ext cx="9144000" cy="3948487"/>
            <a:chOff x="0" y="2917040"/>
            <a:chExt cx="9144000" cy="3948487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7711224-8094-244B-A002-7418C7D39E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24801" b="63777"/>
            <a:stretch/>
          </p:blipFill>
          <p:spPr>
            <a:xfrm>
              <a:off x="0" y="3868016"/>
              <a:ext cx="4848447" cy="2997511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50B4FD6-86EE-F044-B155-66B5BB8498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74877" b="63783"/>
            <a:stretch/>
          </p:blipFill>
          <p:spPr>
            <a:xfrm>
              <a:off x="4871876" y="3868016"/>
              <a:ext cx="1620000" cy="299751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9A9C543-687A-7F44-A5A4-4D58547280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74877" b="63874"/>
            <a:stretch/>
          </p:blipFill>
          <p:spPr>
            <a:xfrm>
              <a:off x="6488729" y="3868017"/>
              <a:ext cx="1620000" cy="2989984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9EBFDB7-0F5B-8443-B2E5-34A17B09C1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" r="83969" b="52293"/>
            <a:stretch/>
          </p:blipFill>
          <p:spPr>
            <a:xfrm>
              <a:off x="8110265" y="2917040"/>
              <a:ext cx="1033735" cy="3948487"/>
            </a:xfrm>
            <a:prstGeom prst="rect">
              <a:avLst/>
            </a:prstGeom>
          </p:spPr>
        </p:pic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64C84C97-056C-AA4C-92C6-A016E0C3BF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195" y="-833535"/>
            <a:ext cx="3749610" cy="44995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D35C41-339E-D24C-B5BA-A2660C4413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6040027"/>
            <a:ext cx="9144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1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C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84C04D4-E87E-E748-8600-4EEE85B47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55" b="26007"/>
          <a:stretch/>
        </p:blipFill>
        <p:spPr>
          <a:xfrm>
            <a:off x="-1" y="382555"/>
            <a:ext cx="5673012" cy="64754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27F0D8-34C8-5D45-A0B0-EBAF7722A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745"/>
          <a:stretch/>
        </p:blipFill>
        <p:spPr>
          <a:xfrm>
            <a:off x="-1" y="1484243"/>
            <a:ext cx="4540537" cy="48368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2B7BC6"/>
                </a:solidFill>
              </a:defRPr>
            </a:lvl1pPr>
          </a:lstStyle>
          <a:p>
            <a:r>
              <a:rPr lang="en-GB"/>
              <a:t>Master title style.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3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7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1853BE-804F-B64D-A6B4-DE1F42CB08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228" b="62322"/>
          <a:stretch/>
        </p:blipFill>
        <p:spPr>
          <a:xfrm>
            <a:off x="-1" y="214605"/>
            <a:ext cx="4358467" cy="66433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955568"/>
                </a:solidFill>
              </a:defRPr>
            </a:lvl1pPr>
          </a:lstStyle>
          <a:p>
            <a:r>
              <a:rPr lang="en-GB"/>
              <a:t>Master title style.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0049E-42A5-FE41-9324-722E96BA05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8900" y="1357744"/>
            <a:ext cx="4100663" cy="467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E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ABB8FB9-4C75-1349-8D6F-B0841D294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1" b="46428"/>
          <a:stretch/>
        </p:blipFill>
        <p:spPr>
          <a:xfrm>
            <a:off x="0" y="666750"/>
            <a:ext cx="4450702" cy="6191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5"/>
                </a:solidFill>
              </a:defRPr>
            </a:lvl1pPr>
          </a:lstStyle>
          <a:p>
            <a:r>
              <a:rPr lang="en-GB"/>
              <a:t>Master title style.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D17786-F1D0-F44F-BA00-C7C47BB87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1147" b="2011"/>
          <a:stretch/>
        </p:blipFill>
        <p:spPr>
          <a:xfrm flipH="1">
            <a:off x="-1" y="716427"/>
            <a:ext cx="5606471" cy="53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3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CD509A-9217-444F-8477-65789A2A092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FD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C282D6-21F3-EC42-B19F-BA9011E95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8262" b="34663"/>
          <a:stretch/>
        </p:blipFill>
        <p:spPr>
          <a:xfrm rot="20740456" flipH="1">
            <a:off x="-642089" y="-442259"/>
            <a:ext cx="6282863" cy="7488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4411" y="1156996"/>
            <a:ext cx="3889793" cy="2360452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4"/>
                </a:solidFill>
              </a:defRPr>
            </a:lvl1pPr>
          </a:lstStyle>
          <a:p>
            <a:r>
              <a:rPr lang="en-GB"/>
              <a:t>Master title style.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410" y="3544436"/>
            <a:ext cx="3889794" cy="1008903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622CCD-53FD-1942-8953-830F54F49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B925B3-28EF-404A-A732-02D6563FA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084" r="4707" b="45499"/>
          <a:stretch/>
        </p:blipFill>
        <p:spPr>
          <a:xfrm>
            <a:off x="0" y="2464481"/>
            <a:ext cx="9144000" cy="356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0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8807"/>
            <a:ext cx="7886700" cy="349585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CA4403-C766-AD48-BB2C-204796F4BA75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F80B43-6283-AA4B-98B2-A25AE8C3F82E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D73D550-5A68-2249-A179-6B87777AC6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790DC7-BF4B-964A-B80E-82BCB900774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594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2585"/>
            <a:ext cx="3886200" cy="350207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5E40FB-F80E-7E40-A63B-FD9C7246168A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AA3527-F0AD-4C40-B642-E002C026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E7BD55-F164-2644-9170-B2E2BFDD012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5AEBF276-276A-3E43-B46E-57A6FC65F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5C1EF2-FF42-634A-B714-D0311C9D5305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F3D485-35BF-DA48-B4C8-6096BF7F85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9150" y="1822450"/>
            <a:ext cx="3886200" cy="3502025"/>
          </a:xfrm>
        </p:spPr>
        <p:txBody>
          <a:bodyPr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 b="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2704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95E40FB-F80E-7E40-A63B-FD9C7246168A}"/>
              </a:ext>
            </a:extLst>
          </p:cNvPr>
          <p:cNvGrpSpPr/>
          <p:nvPr userDrawn="1"/>
        </p:nvGrpSpPr>
        <p:grpSpPr>
          <a:xfrm>
            <a:off x="0" y="6026280"/>
            <a:ext cx="9144000" cy="831720"/>
            <a:chOff x="0" y="6026280"/>
            <a:chExt cx="9144000" cy="8317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AA3527-F0AD-4C40-B642-E002C0260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032500"/>
              <a:ext cx="9144000" cy="82550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E7BD55-F164-2644-9170-B2E2BFDD012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026280"/>
              <a:ext cx="9144000" cy="0"/>
            </a:xfrm>
            <a:prstGeom prst="line">
              <a:avLst/>
            </a:prstGeom>
            <a:ln w="6350">
              <a:solidFill>
                <a:srgbClr val="D922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38DB570-4D7C-CB46-82D7-82464D424BE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647011" y="1822585"/>
            <a:ext cx="3869529" cy="3508300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8809F93-F4EC-6E41-8830-3ED3C04A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0794"/>
            <a:ext cx="7886700" cy="555492"/>
          </a:xfrm>
        </p:spPr>
        <p:txBody>
          <a:bodyPr anchor="t">
            <a:normAutofit/>
          </a:bodyPr>
          <a:lstStyle>
            <a:lvl1pPr>
              <a:defRPr sz="3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67108E-0725-4248-ABA7-A5D632EE8E57}"/>
              </a:ext>
            </a:extLst>
          </p:cNvPr>
          <p:cNvCxnSpPr>
            <a:cxnSpLocks/>
          </p:cNvCxnSpPr>
          <p:nvPr userDrawn="1"/>
        </p:nvCxnSpPr>
        <p:spPr>
          <a:xfrm>
            <a:off x="725067" y="1527112"/>
            <a:ext cx="360395" cy="0"/>
          </a:xfrm>
          <a:prstGeom prst="line">
            <a:avLst/>
          </a:prstGeom>
          <a:ln w="12700">
            <a:solidFill>
              <a:srgbClr val="D9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88109-9FF2-A04F-A836-2D826379A3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650" y="2633134"/>
            <a:ext cx="3868738" cy="2697692"/>
          </a:xfrm>
        </p:spPr>
        <p:txBody>
          <a:bodyPr>
            <a:normAutofit/>
          </a:bodyPr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AD8F7-8F81-914C-AB2B-EA7CADEDC5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825228"/>
            <a:ext cx="3868738" cy="8016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2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00DC4F-4D92-F747-A30C-0F9DC59B0A68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C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CC4E2D-818C-634E-9CAD-7BD01A0C2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2593" b="46176"/>
          <a:stretch/>
        </p:blipFill>
        <p:spPr>
          <a:xfrm>
            <a:off x="4842932" y="2125282"/>
            <a:ext cx="4301067" cy="47327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4A8368-C708-3746-9BBE-C2BC9C53FB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2500"/>
            <a:ext cx="9144000" cy="8255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7BCA5EA-57B4-AC4E-B974-EF0EA0967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1916" y="2268571"/>
            <a:ext cx="7572957" cy="1325563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GB"/>
              <a:t>“Click to edit Master quote style.”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6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F2481-86B6-3B4E-954E-22B02540E1BD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F400-481E-6646-9F3A-AC22950A7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84" r:id="rId3"/>
    <p:sldLayoutId id="2147483685" r:id="rId4"/>
    <p:sldLayoutId id="2147483686" r:id="rId5"/>
    <p:sldLayoutId id="2147483674" r:id="rId6"/>
    <p:sldLayoutId id="2147483676" r:id="rId7"/>
    <p:sldLayoutId id="2147483687" r:id="rId8"/>
    <p:sldLayoutId id="2147483679" r:id="rId9"/>
    <p:sldLayoutId id="214748368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3400" b="1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D11CB-3D91-2F46-A231-CA6AE344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Paid Union Meeting:</a:t>
            </a:r>
            <a:br>
              <a:rPr lang="en-US"/>
            </a:br>
            <a:r>
              <a:rPr lang="en-US"/>
              <a:t>Claims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3F106-9461-7E4E-B3E5-3D49F2EC2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21 – 25 February 2022</a:t>
            </a:r>
          </a:p>
        </p:txBody>
      </p:sp>
    </p:spTree>
    <p:extLst>
      <p:ext uri="{BB962C8B-B14F-4D97-AF65-F5344CB8AC3E}">
        <p14:creationId xmlns:p14="http://schemas.microsoft.com/office/powerpoint/2010/main" val="3917613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>
                <a:latin typeface="Times New Roman"/>
                <a:cs typeface="Times New Roman"/>
              </a:rPr>
              <a:t>3. </a:t>
            </a:r>
            <a:r>
              <a:rPr lang="mi-NZ" err="1">
                <a:latin typeface="Times New Roman"/>
                <a:cs typeface="Times New Roman"/>
              </a:rPr>
              <a:t>Culturally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responsive</a:t>
            </a:r>
            <a:r>
              <a:rPr lang="mi-NZ">
                <a:latin typeface="Times New Roman"/>
                <a:cs typeface="Times New Roman"/>
              </a:rPr>
              <a:t> – for </a:t>
            </a:r>
            <a:r>
              <a:rPr lang="mi-NZ" err="1">
                <a:latin typeface="Times New Roman"/>
                <a:cs typeface="Times New Roman"/>
              </a:rPr>
              <a:t>all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teachers</a:t>
            </a:r>
            <a:endParaRPr lang="mi-NZ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mi-NZ">
                <a:latin typeface="Arial"/>
              </a:rPr>
              <a:t>What do you think about the following claim?</a:t>
            </a:r>
            <a:endParaRPr lang="en-US"/>
          </a:p>
          <a:p>
            <a:r>
              <a:rPr lang="en-US">
                <a:latin typeface="Arial"/>
              </a:rPr>
              <a:t>Release time for teachers to upskill in language and cultural competency</a:t>
            </a:r>
            <a:r>
              <a:rPr lang="en-US" dirty="0">
                <a:latin typeface="Arial"/>
              </a:rPr>
              <a:t>.</a:t>
            </a:r>
            <a:endParaRPr lang="en-US" dirty="0"/>
          </a:p>
          <a:p>
            <a:endParaRPr lang="en-US" b="0" i="0" dirty="0"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mi-NZ"/>
              <a:t>Do you have any suggestions for any other claims in this area? 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2737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0792"/>
            <a:ext cx="7886700" cy="1428881"/>
          </a:xfrm>
        </p:spPr>
        <p:txBody>
          <a:bodyPr>
            <a:normAutofit fontScale="90000"/>
          </a:bodyPr>
          <a:lstStyle/>
          <a:p>
            <a:r>
              <a:rPr lang="en-NZ">
                <a:latin typeface="Times New Roman"/>
                <a:cs typeface="Times New Roman"/>
              </a:rPr>
              <a:t>3. Culturally responsive – Teacher entitlement to the Māori Immersion Teacher Allowance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79673"/>
            <a:ext cx="7886700" cy="32973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NZ"/>
          </a:p>
          <a:p>
            <a:pPr marL="0" indent="0">
              <a:buNone/>
            </a:pPr>
            <a:endParaRPr lang="en-NZ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40125DD-097D-40A1-BA3B-E4FE0699A51E}"/>
              </a:ext>
            </a:extLst>
          </p:cNvPr>
          <p:cNvSpPr txBox="1">
            <a:spLocks/>
          </p:cNvSpPr>
          <p:nvPr/>
        </p:nvSpPr>
        <p:spPr>
          <a:xfrm>
            <a:off x="628650" y="2392326"/>
            <a:ext cx="8039100" cy="30847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i-NZ" dirty="0">
                <a:latin typeface="Arial"/>
                <a:cs typeface="Arial"/>
              </a:rPr>
              <a:t>Do you want changes to MITA to be included in the claims? </a:t>
            </a:r>
          </a:p>
          <a:p>
            <a:r>
              <a:rPr lang="mi-NZ" dirty="0">
                <a:latin typeface="Arial"/>
                <a:cs typeface="Arial"/>
              </a:rPr>
              <a:t>Do you think there should be allowances for any other language immersion education settings? </a:t>
            </a:r>
          </a:p>
          <a:p>
            <a:r>
              <a:rPr lang="mi-NZ" dirty="0"/>
              <a:t>Should the criteria for MITA be simplified to bring them into line with the nature of the SCT or Kāhui Ako?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mi-NZ" dirty="0"/>
          </a:p>
          <a:p>
            <a:pPr marL="0" indent="0">
              <a:buNone/>
            </a:pPr>
            <a:r>
              <a:rPr lang="mi-NZ" dirty="0">
                <a:latin typeface="Arial"/>
                <a:cs typeface="Arial"/>
              </a:rPr>
              <a:t>Do you have any suggestions for any other claims in this area? 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624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4. Properly resourced for curriculum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Please rank the following in order of preference/priority:</a:t>
            </a:r>
          </a:p>
          <a:p>
            <a:r>
              <a:rPr lang="en-US" b="0" i="0">
                <a:effectLst/>
              </a:rPr>
              <a:t>Class size maximum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r>
              <a:rPr lang="en-US" b="0" i="0">
                <a:effectLst/>
              </a:rPr>
              <a:t>More non-contact time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r>
              <a:rPr lang="en-US" b="0" i="0">
                <a:effectLst/>
              </a:rPr>
              <a:t>Non-contacts for part timers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r>
              <a:rPr lang="en-US" b="0" i="0">
                <a:effectLst/>
              </a:rPr>
              <a:t>More units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pPr algn="l"/>
            <a:r>
              <a:rPr lang="en-US" b="0" i="0">
                <a:effectLst/>
              </a:rPr>
              <a:t>Non-contacts attached to FTUs</a:t>
            </a:r>
            <a:r>
              <a:rPr lang="en-US" b="0" i="0" dirty="0">
                <a:effectLst/>
              </a:rPr>
              <a:t>.</a:t>
            </a: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Do you have comments on the above or suggestions for any other claims in this area?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3216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5. Properly resourced for pastoral care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mi-NZ"/>
              <a:t>Please rank the following in order of preference/priority:</a:t>
            </a:r>
          </a:p>
          <a:p>
            <a:r>
              <a:rPr lang="en-US" b="0" i="0">
                <a:effectLst/>
              </a:rPr>
              <a:t>Guidance teacher: student ratio requirements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r>
              <a:rPr lang="en-US" b="0" i="0">
                <a:effectLst/>
              </a:rPr>
              <a:t>Changes to the pastoral care ratios in the staffing formula to increase the amount of staffing for pastoral care in schools</a:t>
            </a:r>
            <a:r>
              <a:rPr lang="en-US" b="0" i="0" dirty="0">
                <a:effectLst/>
              </a:rPr>
              <a:t>.</a:t>
            </a:r>
            <a:r>
              <a:rPr lang="en-US"/>
              <a:t> </a:t>
            </a:r>
            <a:endParaRPr lang="en-US" b="0" i="0">
              <a:effectLst/>
            </a:endParaRP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/>
              <a:t>Do you have any comments on the above or other suggestions for a claim in this area?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2390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>
                <a:latin typeface="Times New Roman"/>
                <a:cs typeface="Times New Roman"/>
              </a:rPr>
              <a:t>6. Kaiako Matatau ki te reo me ōna Tikanga</a:t>
            </a:r>
            <a:endParaRPr lang="en-NZ">
              <a:latin typeface="Times New Roman"/>
              <a:cs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Please rank the following in order of preference/priority:</a:t>
            </a:r>
          </a:p>
          <a:p>
            <a:pPr marL="0" indent="0">
              <a:buNone/>
            </a:pPr>
            <a:endParaRPr lang="en-NZ"/>
          </a:p>
          <a:p>
            <a:r>
              <a:rPr lang="mi-NZ">
                <a:latin typeface="Arial"/>
                <a:cs typeface="Arial"/>
              </a:rPr>
              <a:t>A claim for an allowance to recognise kaiako matatau ki te reo Māori me ōna tikanga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/>
          </a:p>
          <a:p>
            <a:r>
              <a:rPr lang="mi-NZ">
                <a:latin typeface="Arial"/>
                <a:cs typeface="Arial"/>
              </a:rPr>
              <a:t>A claim to provide recognition of the additional pastoral care and liaison work that Māori teachers do through a dedicated role</a:t>
            </a:r>
            <a:r>
              <a:rPr lang="mi-NZ" dirty="0">
                <a:latin typeface="Arial"/>
                <a:cs typeface="Arial"/>
              </a:rPr>
              <a:t>.</a:t>
            </a:r>
            <a:r>
              <a:rPr lang="mi-NZ">
                <a:latin typeface="Arial"/>
                <a:cs typeface="Arial"/>
              </a:rPr>
              <a:t> </a:t>
            </a:r>
            <a:endParaRPr lang="mi-NZ"/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Do you have any comments on the above or other suggestions for a claim in this area?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82693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F2B8A-0594-4697-A2BA-64188F4B3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What else?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F31AA-93B7-4AF4-A7CD-E91BEC8B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i-NZ"/>
              <a:t>Are there any other claims you would like to suggest that have not been covered in the previous areas?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93945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What happens next?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mi-NZ">
                <a:latin typeface="Arial"/>
                <a:cs typeface="Arial"/>
              </a:rPr>
              <a:t>PPTA </a:t>
            </a:r>
            <a:r>
              <a:rPr lang="mi-NZ" dirty="0">
                <a:latin typeface="Arial"/>
                <a:cs typeface="Arial"/>
              </a:rPr>
              <a:t>national office staff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will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read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all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your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feedback</a:t>
            </a:r>
            <a:r>
              <a:rPr lang="mi-NZ">
                <a:latin typeface="Arial"/>
                <a:cs typeface="Arial"/>
              </a:rPr>
              <a:t> and </a:t>
            </a:r>
            <a:r>
              <a:rPr lang="mi-NZ" dirty="0">
                <a:latin typeface="Arial"/>
                <a:cs typeface="Arial"/>
              </a:rPr>
              <a:t>suggestions</a:t>
            </a:r>
            <a:r>
              <a:rPr lang="mi-NZ">
                <a:latin typeface="Arial"/>
                <a:cs typeface="Arial"/>
              </a:rPr>
              <a:t>, and </a:t>
            </a:r>
            <a:r>
              <a:rPr lang="mi-NZ" dirty="0">
                <a:latin typeface="Arial"/>
                <a:cs typeface="Arial"/>
              </a:rPr>
              <a:t>put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together</a:t>
            </a:r>
            <a:r>
              <a:rPr lang="mi-NZ">
                <a:latin typeface="Arial"/>
                <a:cs typeface="Arial"/>
              </a:rPr>
              <a:t> a </a:t>
            </a:r>
            <a:r>
              <a:rPr lang="mi-NZ" dirty="0">
                <a:latin typeface="Arial"/>
                <a:cs typeface="Arial"/>
              </a:rPr>
              <a:t>draft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claim</a:t>
            </a:r>
            <a:r>
              <a:rPr lang="mi-NZ">
                <a:latin typeface="Arial"/>
                <a:cs typeface="Arial"/>
              </a:rPr>
              <a:t>.</a:t>
            </a:r>
          </a:p>
          <a:p>
            <a:r>
              <a:rPr lang="mi-NZ" dirty="0">
                <a:latin typeface="Arial"/>
                <a:cs typeface="Arial"/>
              </a:rPr>
              <a:t>This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draft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claim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will be available</a:t>
            </a:r>
            <a:r>
              <a:rPr lang="mi-NZ">
                <a:latin typeface="Arial"/>
                <a:cs typeface="Arial"/>
              </a:rPr>
              <a:t> to </a:t>
            </a:r>
            <a:r>
              <a:rPr lang="mi-NZ" dirty="0">
                <a:latin typeface="Arial"/>
                <a:cs typeface="Arial"/>
              </a:rPr>
              <a:t>members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in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April</a:t>
            </a:r>
            <a:r>
              <a:rPr lang="mi-NZ">
                <a:latin typeface="Arial"/>
                <a:cs typeface="Arial"/>
              </a:rPr>
              <a:t> for </a:t>
            </a:r>
            <a:r>
              <a:rPr lang="mi-NZ" dirty="0">
                <a:latin typeface="Arial"/>
                <a:cs typeface="Arial"/>
              </a:rPr>
              <a:t>final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feedback.</a:t>
            </a:r>
            <a:endParaRPr lang="mi-NZ">
              <a:latin typeface="Arial"/>
              <a:cs typeface="Arial"/>
            </a:endParaRPr>
          </a:p>
          <a:p>
            <a:r>
              <a:rPr lang="mi-NZ" dirty="0">
                <a:latin typeface="Arial"/>
                <a:cs typeface="Arial"/>
              </a:rPr>
              <a:t>It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will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formally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adopted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by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PPTA </a:t>
            </a:r>
            <a:r>
              <a:rPr lang="mi-NZ" dirty="0">
                <a:latin typeface="Arial"/>
                <a:cs typeface="Arial"/>
              </a:rPr>
              <a:t>Executive.</a:t>
            </a:r>
          </a:p>
          <a:p>
            <a:r>
              <a:rPr lang="mi-NZ">
                <a:latin typeface="Arial"/>
                <a:cs typeface="Arial"/>
              </a:rPr>
              <a:t>Negotiations for a new collective agreement will be begin at the end of April.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74395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The Teaching Council governance board elections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governance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board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decision-making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body</a:t>
            </a:r>
            <a:r>
              <a:rPr lang="mi-NZ">
                <a:latin typeface="Arial"/>
                <a:cs typeface="Arial"/>
              </a:rPr>
              <a:t> for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Teaching</a:t>
            </a:r>
            <a:r>
              <a:rPr lang="mi-NZ">
                <a:latin typeface="Arial"/>
                <a:cs typeface="Arial"/>
              </a:rPr>
              <a:t> Council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/>
          </a:p>
          <a:p>
            <a:r>
              <a:rPr lang="mi-NZ">
                <a:latin typeface="Arial"/>
                <a:cs typeface="Arial"/>
              </a:rPr>
              <a:t>There are 13 members. Six of these are “ministerial appointees” and seven are elected education sector representatives from tertiary (one), secondary (two), primary (two) and early childhood (two</a:t>
            </a:r>
            <a:r>
              <a:rPr lang="mi-NZ" dirty="0">
                <a:latin typeface="Arial"/>
                <a:cs typeface="Arial"/>
              </a:rPr>
              <a:t>). </a:t>
            </a:r>
            <a:endParaRPr lang="mi-NZ"/>
          </a:p>
          <a:p>
            <a:r>
              <a:rPr lang="mi-NZ">
                <a:latin typeface="Arial"/>
                <a:cs typeface="Arial"/>
              </a:rPr>
              <a:t>The secondary sector is represented by one principal (elected by secondary principals) and one teacher (elected by secondary teachers</a:t>
            </a:r>
            <a:r>
              <a:rPr lang="mi-NZ" dirty="0">
                <a:latin typeface="Arial"/>
                <a:cs typeface="Arial"/>
              </a:rPr>
              <a:t>). </a:t>
            </a:r>
            <a:endParaRPr lang="mi-NZ"/>
          </a:p>
          <a:p>
            <a:r>
              <a:rPr lang="en-NZ">
                <a:latin typeface="Arial"/>
                <a:cs typeface="Arial"/>
              </a:rPr>
              <a:t>These representatives are elected for a three-year term</a:t>
            </a:r>
            <a:r>
              <a:rPr lang="en-NZ" dirty="0">
                <a:latin typeface="Arial"/>
                <a:cs typeface="Arial"/>
              </a:rPr>
              <a:t>.</a:t>
            </a:r>
            <a:r>
              <a:rPr lang="en-NZ">
                <a:latin typeface="Arial"/>
                <a:cs typeface="Arial"/>
              </a:rPr>
              <a:t>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5100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What happened last time? 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i-NZ"/>
              <a:t>The first time that teachers and principals were able to elect representatives to the Teaching Council governance board was 2017. </a:t>
            </a:r>
          </a:p>
          <a:p>
            <a:r>
              <a:rPr lang="mi-NZ"/>
              <a:t>There was very low voter turnout at that election – less than 3</a:t>
            </a:r>
            <a:r>
              <a:rPr lang="mi-NZ" dirty="0"/>
              <a:t>%. </a:t>
            </a:r>
            <a:endParaRPr lang="mi-NZ"/>
          </a:p>
          <a:p>
            <a:r>
              <a:rPr lang="mi-NZ"/>
              <a:t>Why? At that time teachers did not know that significant increases to registration fees and certification periods were in the pipeline</a:t>
            </a:r>
            <a:r>
              <a:rPr lang="mi-NZ" dirty="0"/>
              <a:t>.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143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Why is it important to vote this time? 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mi-NZ" dirty="0">
                <a:latin typeface="Arial"/>
                <a:cs typeface="Arial"/>
              </a:rPr>
              <a:t>We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now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understand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better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scale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of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decisions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that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governance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board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making</a:t>
            </a:r>
            <a:r>
              <a:rPr lang="mi-NZ">
                <a:latin typeface="Arial"/>
                <a:cs typeface="Arial"/>
              </a:rPr>
              <a:t> and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impact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these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have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on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teachers.</a:t>
            </a:r>
            <a:endParaRPr lang="mi-NZ">
              <a:latin typeface="Arial"/>
              <a:cs typeface="Arial"/>
            </a:endParaRPr>
          </a:p>
          <a:p>
            <a:r>
              <a:rPr lang="mi-NZ" dirty="0">
                <a:latin typeface="Arial"/>
                <a:cs typeface="Arial"/>
              </a:rPr>
              <a:t>Chris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Hipkins</a:t>
            </a:r>
            <a:r>
              <a:rPr lang="mi-NZ">
                <a:latin typeface="Arial"/>
                <a:cs typeface="Arial"/>
              </a:rPr>
              <a:t>,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Minister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of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Education</a:t>
            </a:r>
            <a:r>
              <a:rPr lang="mi-NZ">
                <a:latin typeface="Arial"/>
                <a:cs typeface="Arial"/>
              </a:rPr>
              <a:t>, </a:t>
            </a:r>
            <a:r>
              <a:rPr lang="mi-NZ" dirty="0">
                <a:latin typeface="Arial"/>
                <a:cs typeface="Arial"/>
              </a:rPr>
              <a:t>has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let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us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know</a:t>
            </a:r>
            <a:r>
              <a:rPr lang="mi-NZ">
                <a:latin typeface="Arial"/>
                <a:cs typeface="Arial"/>
              </a:rPr>
              <a:t> he </a:t>
            </a:r>
            <a:r>
              <a:rPr lang="mi-NZ" dirty="0">
                <a:latin typeface="Arial"/>
                <a:cs typeface="Arial"/>
              </a:rPr>
              <a:t>will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be</a:t>
            </a:r>
            <a:r>
              <a:rPr lang="mi-NZ">
                <a:latin typeface="Arial"/>
                <a:cs typeface="Arial"/>
              </a:rPr>
              <a:t> “</a:t>
            </a:r>
            <a:r>
              <a:rPr lang="mi-NZ" dirty="0">
                <a:latin typeface="Arial"/>
                <a:cs typeface="Arial"/>
              </a:rPr>
              <a:t>following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these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elections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carefully</a:t>
            </a:r>
            <a:r>
              <a:rPr lang="mi-NZ">
                <a:latin typeface="Arial"/>
                <a:cs typeface="Arial"/>
              </a:rPr>
              <a:t>” to </a:t>
            </a:r>
            <a:r>
              <a:rPr lang="mi-NZ" dirty="0">
                <a:latin typeface="Arial"/>
                <a:cs typeface="Arial"/>
              </a:rPr>
              <a:t>see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if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issues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relating</a:t>
            </a:r>
            <a:r>
              <a:rPr lang="mi-NZ">
                <a:latin typeface="Arial"/>
                <a:cs typeface="Arial"/>
              </a:rPr>
              <a:t> to </a:t>
            </a:r>
            <a:r>
              <a:rPr lang="mi-NZ" dirty="0">
                <a:latin typeface="Arial"/>
                <a:cs typeface="Arial"/>
              </a:rPr>
              <a:t>the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Teaching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Council</a:t>
            </a:r>
            <a:r>
              <a:rPr lang="mi-NZ">
                <a:latin typeface="Arial"/>
                <a:cs typeface="Arial"/>
              </a:rPr>
              <a:t> are </a:t>
            </a:r>
            <a:r>
              <a:rPr lang="mi-NZ" dirty="0">
                <a:latin typeface="Arial"/>
                <a:cs typeface="Arial"/>
              </a:rPr>
              <a:t>as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important</a:t>
            </a:r>
            <a:r>
              <a:rPr lang="mi-NZ">
                <a:latin typeface="Arial"/>
                <a:cs typeface="Arial"/>
              </a:rPr>
              <a:t> to </a:t>
            </a:r>
            <a:r>
              <a:rPr lang="mi-NZ" dirty="0">
                <a:latin typeface="Arial"/>
                <a:cs typeface="Arial"/>
              </a:rPr>
              <a:t>teachers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as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we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say</a:t>
            </a:r>
            <a:r>
              <a:rPr lang="mi-NZ">
                <a:latin typeface="Arial"/>
                <a:cs typeface="Arial"/>
              </a:rPr>
              <a:t> </a:t>
            </a:r>
            <a:r>
              <a:rPr lang="mi-NZ" dirty="0">
                <a:latin typeface="Arial"/>
                <a:cs typeface="Arial"/>
              </a:rPr>
              <a:t>they</a:t>
            </a:r>
            <a:r>
              <a:rPr lang="mi-NZ">
                <a:latin typeface="Arial"/>
                <a:cs typeface="Arial"/>
              </a:rPr>
              <a:t> are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72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B829-CBD7-0A40-94E0-50BF765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F2E9-074E-E246-B1FF-18FCBEBB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1. Opening</a:t>
            </a:r>
            <a:r>
              <a:rPr lang="en-US" sz="2400" b="1" i="0" u="none" strike="noStrike" kern="1200" baseline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&amp; p</a:t>
            </a:r>
            <a:r>
              <a:rPr lang="en-US" sz="2400" b="1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urpose</a:t>
            </a:r>
            <a:r>
              <a:rPr lang="en-US" sz="2400" b="1" i="0" u="none" strike="noStrike" kern="1200" baseline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of meeting</a:t>
            </a:r>
            <a:endParaRPr lang="en-NZ" sz="2400" b="0" i="0" u="none" strike="noStrike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5 mins</a:t>
            </a:r>
            <a:endParaRPr lang="en-NZ" sz="2400" b="0" i="0" u="none" strike="noStrike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Item:	</a:t>
            </a:r>
            <a:endParaRPr lang="en-NZ" sz="2400" b="0" i="0" u="none" strike="noStrike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Approx. timing:</a:t>
            </a:r>
            <a:endParaRPr lang="en-NZ" sz="2400" b="0" i="0" u="none" strike="noStrike"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2BEA74-73E6-4309-B63E-BAF77F9A6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941330"/>
              </p:ext>
            </p:extLst>
          </p:nvPr>
        </p:nvGraphicFramePr>
        <p:xfrm>
          <a:off x="2306230" y="1028540"/>
          <a:ext cx="5607781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697">
                  <a:extLst>
                    <a:ext uri="{9D8B030D-6E8A-4147-A177-3AD203B41FA5}">
                      <a16:colId xmlns:a16="http://schemas.microsoft.com/office/drawing/2014/main" val="1320864537"/>
                    </a:ext>
                  </a:extLst>
                </a:gridCol>
                <a:gridCol w="3295084">
                  <a:extLst>
                    <a:ext uri="{9D8B030D-6E8A-4147-A177-3AD203B41FA5}">
                      <a16:colId xmlns:a16="http://schemas.microsoft.com/office/drawing/2014/main" val="30683669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Approximate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1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1. Opening and purpose of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5 mins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62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2. Presentation – claims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10 mins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248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3. Discussion and suggesting claims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30 mins</a:t>
                      </a:r>
                    </a:p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726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4. Presentation – Teaching Council governance board elections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15 mins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62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5. Voting for Teaching Council 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10 mins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05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/>
                        <a:t>6. Other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/>
                        <a:t>As/when required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6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414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Candidate information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i-NZ"/>
              <a:t>There are a number of PPTA members who are standing to be your elected representatives</a:t>
            </a:r>
            <a:r>
              <a:rPr lang="mi-NZ" dirty="0"/>
              <a:t>.</a:t>
            </a:r>
            <a:r>
              <a:rPr lang="mi-NZ"/>
              <a:t> </a:t>
            </a:r>
          </a:p>
          <a:p>
            <a:r>
              <a:rPr lang="mi-NZ"/>
              <a:t>Check out their candidate profiles on the members’ side of the PPTA website</a:t>
            </a:r>
            <a:r>
              <a:rPr lang="mi-NZ" dirty="0"/>
              <a:t>.</a:t>
            </a:r>
            <a:endParaRPr lang="mi-NZ"/>
          </a:p>
          <a:p>
            <a:pPr marL="0" indent="0">
              <a:buNone/>
            </a:pPr>
            <a:endParaRPr lang="mi-NZ"/>
          </a:p>
        </p:txBody>
      </p:sp>
    </p:spTree>
    <p:extLst>
      <p:ext uri="{BB962C8B-B14F-4D97-AF65-F5344CB8AC3E}">
        <p14:creationId xmlns:p14="http://schemas.microsoft.com/office/powerpoint/2010/main" val="2732160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1AEE9-188A-48F1-AFD4-31DBAA07C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Voting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0A2C-005C-4D5E-ABBC-034861E3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mi-NZ">
                <a:latin typeface="Arial"/>
                <a:cs typeface="Arial"/>
              </a:rPr>
              <a:t>We understand that the Teaching Council will have emailed you with instructions as to how to vote. If you have not received this email please contact the Teaching Council directly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/>
          </a:p>
          <a:p>
            <a:r>
              <a:rPr lang="mi-NZ">
                <a:latin typeface="Arial"/>
                <a:cs typeface="Arial"/>
              </a:rPr>
              <a:t>If you have not voted already, please do so now! </a:t>
            </a:r>
            <a:endParaRPr lang="mi-NZ"/>
          </a:p>
          <a:p>
            <a:r>
              <a:rPr lang="mi-NZ">
                <a:latin typeface="Arial"/>
                <a:cs typeface="Arial"/>
              </a:rPr>
              <a:t>You have until Monday 28 February to vote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/>
          </a:p>
          <a:p>
            <a:pPr marL="0" indent="0">
              <a:buNone/>
            </a:pPr>
            <a:endParaRPr lang="mi-NZ"/>
          </a:p>
        </p:txBody>
      </p:sp>
    </p:spTree>
    <p:extLst>
      <p:ext uri="{BB962C8B-B14F-4D97-AF65-F5344CB8AC3E}">
        <p14:creationId xmlns:p14="http://schemas.microsoft.com/office/powerpoint/2010/main" val="3362044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58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B829-CBD7-0A40-94E0-50BF765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Purpose of the meeting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F2E9-074E-E246-B1FF-18FCBEBB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gather feedback on, and suggestions for, potential Collective Agreement claims</a:t>
            </a:r>
            <a:r>
              <a:rPr lang="en-US" dirty="0"/>
              <a:t>.</a:t>
            </a:r>
            <a:r>
              <a:rPr lang="en-US"/>
              <a:t> </a:t>
            </a:r>
          </a:p>
          <a:p>
            <a:r>
              <a:rPr lang="en-US"/>
              <a:t>To allow time for members to vote for their Teaching Council governance board members</a:t>
            </a:r>
            <a:r>
              <a:rPr lang="en-US" dirty="0"/>
              <a:t>.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4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19FF-5EE7-45B0-A0C4-0F9868E5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/>
              <a:t>What is claims development?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02A50-86EC-479F-A597-99881645E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/>
              <a:t>The Secondary Teachers’ Collective Agreement (STCA) and the Area Schools Teachers’ Collective Agreement (ASTCA) will expire in June of this year. </a:t>
            </a:r>
          </a:p>
          <a:p>
            <a:r>
              <a:rPr lang="en-NZ"/>
              <a:t>We will begin negotiating for new </a:t>
            </a:r>
            <a:r>
              <a:rPr lang="en-NZ" dirty="0"/>
              <a:t>collective agreements </a:t>
            </a:r>
            <a:r>
              <a:rPr lang="en-NZ"/>
              <a:t>in May. </a:t>
            </a:r>
          </a:p>
          <a:p>
            <a:r>
              <a:rPr lang="en-NZ"/>
              <a:t>A “claim” is something that we request be put into a </a:t>
            </a:r>
            <a:r>
              <a:rPr lang="en-NZ" dirty="0"/>
              <a:t>collective agreement.</a:t>
            </a:r>
            <a:endParaRPr lang="en-NZ"/>
          </a:p>
          <a:p>
            <a:r>
              <a:rPr lang="en-NZ"/>
              <a:t>Claims can relate to rates of pay and conditions of work</a:t>
            </a:r>
            <a:r>
              <a:rPr lang="en-NZ" dirty="0"/>
              <a:t>.</a:t>
            </a:r>
            <a:r>
              <a:rPr lang="en-NZ"/>
              <a:t> </a:t>
            </a:r>
          </a:p>
          <a:p>
            <a:r>
              <a:rPr lang="en-NZ"/>
              <a:t>We need to know from members what they would like to claim for negotiations for the new </a:t>
            </a:r>
            <a:r>
              <a:rPr lang="en-NZ" dirty="0"/>
              <a:t>collective agreement.</a:t>
            </a:r>
            <a:r>
              <a:rPr lang="en-NZ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9588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19FF-5EE7-45B0-A0C4-0F9868E5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/>
              <a:t>How this feedback is structured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02A50-86EC-479F-A597-99881645E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NZ">
                <a:latin typeface="Arial"/>
                <a:cs typeface="Arial"/>
              </a:rPr>
              <a:t>PPTA’s vision for the profession has five key strands. </a:t>
            </a:r>
            <a:endParaRPr lang="en-NZ"/>
          </a:p>
          <a:p>
            <a:pPr marL="0" indent="0">
              <a:buNone/>
            </a:pPr>
            <a:r>
              <a:rPr lang="en-NZ">
                <a:latin typeface="Arial"/>
                <a:cs typeface="Arial"/>
              </a:rPr>
              <a:t>The profession should be:</a:t>
            </a:r>
          </a:p>
          <a:p>
            <a:pPr marL="457200" indent="-457200">
              <a:buAutoNum type="arabicPeriod"/>
            </a:pPr>
            <a:r>
              <a:rPr lang="en-NZ">
                <a:latin typeface="Arial"/>
                <a:cs typeface="Arial"/>
              </a:rPr>
              <a:t>Well paid</a:t>
            </a:r>
            <a:r>
              <a:rPr lang="en-NZ" dirty="0">
                <a:latin typeface="Arial"/>
                <a:cs typeface="Arial"/>
              </a:rPr>
              <a:t>.</a:t>
            </a:r>
            <a:endParaRPr lang="en-NZ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NZ">
                <a:latin typeface="Arial"/>
                <a:cs typeface="Arial"/>
              </a:rPr>
              <a:t>Highly trained and continuously supported</a:t>
            </a:r>
            <a:r>
              <a:rPr lang="en-NZ" dirty="0">
                <a:latin typeface="Arial"/>
                <a:cs typeface="Arial"/>
              </a:rPr>
              <a:t>.</a:t>
            </a:r>
            <a:endParaRPr lang="en-NZ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NZ">
                <a:latin typeface="Arial"/>
                <a:cs typeface="Arial"/>
              </a:rPr>
              <a:t>Culturally responsive</a:t>
            </a:r>
            <a:r>
              <a:rPr lang="en-NZ" dirty="0">
                <a:latin typeface="Arial"/>
                <a:cs typeface="Arial"/>
              </a:rPr>
              <a:t>.</a:t>
            </a:r>
            <a:endParaRPr lang="en-NZ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NZ">
                <a:latin typeface="Arial"/>
                <a:cs typeface="Arial"/>
              </a:rPr>
              <a:t>Properly resourced for curriculum</a:t>
            </a:r>
            <a:r>
              <a:rPr lang="en-NZ" dirty="0">
                <a:latin typeface="Arial"/>
                <a:cs typeface="Arial"/>
              </a:rPr>
              <a:t>.</a:t>
            </a:r>
            <a:endParaRPr lang="en-NZ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NZ">
                <a:latin typeface="Arial"/>
                <a:cs typeface="Arial"/>
              </a:rPr>
              <a:t>Properly resourced for pastoral care</a:t>
            </a:r>
            <a:r>
              <a:rPr lang="en-NZ" dirty="0">
                <a:latin typeface="Arial"/>
                <a:cs typeface="Arial"/>
              </a:rPr>
              <a:t>.</a:t>
            </a:r>
            <a:r>
              <a:rPr lang="en-NZ">
                <a:latin typeface="Arial"/>
                <a:cs typeface="Arial"/>
              </a:rPr>
              <a:t> </a:t>
            </a:r>
            <a:endParaRPr lang="en-NZ"/>
          </a:p>
          <a:p>
            <a:pPr marL="0" indent="0">
              <a:buNone/>
            </a:pPr>
            <a:r>
              <a:rPr lang="en-NZ">
                <a:latin typeface="Arial"/>
                <a:cs typeface="Arial"/>
              </a:rPr>
              <a:t>We are using these strands to help structure your feedback on possible claims.</a:t>
            </a:r>
          </a:p>
          <a:p>
            <a:pPr marL="457200" indent="-457200">
              <a:buAutoNum type="arabicPeriod"/>
            </a:pP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196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/>
              <a:t>Kaiako M</a:t>
            </a:r>
            <a:r>
              <a:rPr lang="mi-NZ"/>
              <a:t>āori 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There are also possible claims specific to teachers of te reo Māori me ōna tikanga that cover several themes of the vision. </a:t>
            </a:r>
          </a:p>
          <a:p>
            <a:pPr marL="0" indent="0">
              <a:buNone/>
            </a:pPr>
            <a:endParaRPr lang="mi-NZ">
              <a:latin typeface="Arial"/>
              <a:cs typeface="Arial"/>
            </a:endParaRPr>
          </a:p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You will also have a chance to make suggestions for claims for these teachers. </a:t>
            </a: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endParaRPr lang="en-NZ"/>
          </a:p>
          <a:p>
            <a:pPr marL="0" indent="0">
              <a:buNone/>
            </a:pP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343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>
                <a:latin typeface="Times New Roman"/>
                <a:cs typeface="Times New Roman"/>
              </a:rPr>
              <a:t>1. </a:t>
            </a:r>
            <a:r>
              <a:rPr lang="mi-NZ" err="1">
                <a:latin typeface="Times New Roman"/>
                <a:cs typeface="Times New Roman"/>
              </a:rPr>
              <a:t>Well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paid</a:t>
            </a:r>
            <a:r>
              <a:rPr lang="mi-NZ">
                <a:latin typeface="Times New Roman"/>
                <a:cs typeface="Times New Roman"/>
              </a:rPr>
              <a:t> – for </a:t>
            </a:r>
            <a:r>
              <a:rPr lang="mi-NZ" err="1">
                <a:latin typeface="Times New Roman"/>
                <a:cs typeface="Times New Roman"/>
              </a:rPr>
              <a:t>all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members</a:t>
            </a:r>
            <a:endParaRPr lang="en-NZ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8807"/>
            <a:ext cx="7886700" cy="381276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mi-NZ"/>
              <a:t>Pay claims that affect all teachers</a:t>
            </a:r>
          </a:p>
          <a:p>
            <a:pPr marL="0" indent="0">
              <a:buNone/>
            </a:pPr>
            <a:endParaRPr lang="mi-NZ" dirty="0"/>
          </a:p>
          <a:p>
            <a:pPr marL="0" indent="0">
              <a:buNone/>
            </a:pPr>
            <a:r>
              <a:rPr lang="mi-NZ"/>
              <a:t>Please rank the following in order of preference (if any):</a:t>
            </a:r>
          </a:p>
          <a:p>
            <a:r>
              <a:rPr lang="en-US" b="0" i="0">
                <a:effectLst/>
              </a:rPr>
              <a:t>Pay increase </a:t>
            </a:r>
            <a:r>
              <a:rPr lang="en-US"/>
              <a:t>in line with the consumer price index (CPI) – CPI for 2022 is currently forecast to be around 5</a:t>
            </a:r>
            <a:r>
              <a:rPr lang="en-US" dirty="0"/>
              <a:t>%.</a:t>
            </a:r>
            <a:endParaRPr lang="en-US" b="0" i="0">
              <a:effectLst/>
            </a:endParaRPr>
          </a:p>
          <a:p>
            <a:r>
              <a:rPr lang="en-US"/>
              <a:t>Making progress towards</a:t>
            </a:r>
            <a:r>
              <a:rPr lang="en-US" b="0" i="0">
                <a:effectLst/>
              </a:rPr>
              <a:t> teacher salaries </a:t>
            </a:r>
            <a:r>
              <a:rPr lang="en-US"/>
              <a:t>being</a:t>
            </a:r>
            <a:r>
              <a:rPr lang="en-US" b="0" i="0">
                <a:effectLst/>
              </a:rPr>
              <a:t> </a:t>
            </a:r>
            <a:r>
              <a:rPr lang="en-US"/>
              <a:t>1.74</a:t>
            </a:r>
            <a:r>
              <a:rPr lang="en-US" b="0" i="0">
                <a:effectLst/>
              </a:rPr>
              <a:t> times the median wage</a:t>
            </a:r>
            <a:r>
              <a:rPr lang="en-US" b="0" i="0" dirty="0">
                <a:effectLst/>
              </a:rPr>
              <a:t>.</a:t>
            </a:r>
            <a:endParaRPr lang="en-US" b="0" i="0">
              <a:effectLst/>
            </a:endParaRPr>
          </a:p>
          <a:p>
            <a:r>
              <a:rPr lang="en-US" b="0" i="0">
                <a:effectLst/>
              </a:rPr>
              <a:t>Teaching council fees paid</a:t>
            </a:r>
            <a:r>
              <a:rPr lang="en-US" b="0" i="0" dirty="0">
                <a:effectLst/>
              </a:rPr>
              <a:t>.</a:t>
            </a:r>
            <a:r>
              <a:rPr lang="en-US" b="0" i="0">
                <a:effectLst/>
              </a:rPr>
              <a:t> </a:t>
            </a:r>
          </a:p>
          <a:p>
            <a:r>
              <a:rPr lang="en-US" b="0" i="0">
                <a:effectLst/>
              </a:rPr>
              <a:t>Removal of the weekend sick leave deduction for teachers</a:t>
            </a:r>
            <a:r>
              <a:rPr lang="en-US" b="0" i="0" dirty="0">
                <a:effectLst/>
              </a:rPr>
              <a:t>.</a:t>
            </a: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/>
              <a:t>Do you have any comments on the above or other suggestions for a pay claim that covers all teachers? 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395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>
                <a:latin typeface="Times New Roman"/>
                <a:cs typeface="Times New Roman"/>
              </a:rPr>
              <a:t>1. </a:t>
            </a:r>
            <a:r>
              <a:rPr lang="mi-NZ" err="1">
                <a:latin typeface="Times New Roman"/>
                <a:cs typeface="Times New Roman"/>
              </a:rPr>
              <a:t>Well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paid</a:t>
            </a:r>
            <a:r>
              <a:rPr lang="mi-NZ">
                <a:latin typeface="Times New Roman"/>
                <a:cs typeface="Times New Roman"/>
              </a:rPr>
              <a:t> – for </a:t>
            </a:r>
            <a:r>
              <a:rPr lang="mi-NZ" err="1">
                <a:latin typeface="Times New Roman"/>
                <a:cs typeface="Times New Roman"/>
              </a:rPr>
              <a:t>specific</a:t>
            </a:r>
            <a:r>
              <a:rPr lang="mi-NZ">
                <a:latin typeface="Times New Roman"/>
                <a:cs typeface="Times New Roman"/>
              </a:rPr>
              <a:t> </a:t>
            </a:r>
            <a:r>
              <a:rPr lang="mi-NZ" err="1">
                <a:latin typeface="Times New Roman"/>
                <a:cs typeface="Times New Roman"/>
              </a:rPr>
              <a:t>members</a:t>
            </a:r>
            <a:endParaRPr lang="en-NZ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Please comment on whether you support claims for the following:</a:t>
            </a:r>
          </a:p>
          <a:p>
            <a:r>
              <a:rPr lang="mi-NZ">
                <a:latin typeface="Arial"/>
                <a:cs typeface="Arial"/>
              </a:rPr>
              <a:t>Increase in service increment</a:t>
            </a:r>
            <a:r>
              <a:rPr lang="mi-NZ" dirty="0">
                <a:latin typeface="Arial"/>
                <a:cs typeface="Arial"/>
              </a:rPr>
              <a:t>.</a:t>
            </a:r>
          </a:p>
          <a:p>
            <a:r>
              <a:rPr lang="mi-NZ">
                <a:latin typeface="Arial"/>
                <a:cs typeface="Arial"/>
              </a:rPr>
              <a:t>Housing allowance for high-cost housing areas</a:t>
            </a:r>
            <a:r>
              <a:rPr lang="mi-NZ" dirty="0">
                <a:latin typeface="Arial"/>
                <a:cs typeface="Arial"/>
              </a:rPr>
              <a:t>.</a:t>
            </a:r>
            <a:endParaRPr lang="mi-NZ">
              <a:latin typeface="Arial"/>
              <a:cs typeface="Arial"/>
            </a:endParaRP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Are either of them priorities?</a:t>
            </a:r>
          </a:p>
          <a:p>
            <a:pPr marL="0" indent="0">
              <a:buNone/>
            </a:pPr>
            <a:endParaRPr lang="mi-NZ"/>
          </a:p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Do you have any other suggestions for other pay claims for specific groups? 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10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744-3522-42D9-851E-F10DC70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i-NZ"/>
              <a:t>2. Highly trained and continuously supported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F95DE-658F-4BC0-9C77-AB48B00B0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mi-NZ">
                <a:latin typeface="Arial"/>
                <a:cs typeface="Arial"/>
              </a:rPr>
              <a:t>Please rank the following in order of preference:</a:t>
            </a:r>
          </a:p>
          <a:p>
            <a:pPr algn="l"/>
            <a:r>
              <a:rPr lang="en-US" b="0" i="0">
                <a:effectLst/>
                <a:latin typeface="Arial"/>
                <a:cs typeface="Arial"/>
              </a:rPr>
              <a:t>Senior subject advisors reinstated</a:t>
            </a:r>
            <a:r>
              <a:rPr lang="en-US" b="0" i="0" dirty="0">
                <a:effectLst/>
                <a:latin typeface="Arial"/>
                <a:cs typeface="Arial"/>
              </a:rPr>
              <a:t>.</a:t>
            </a:r>
          </a:p>
          <a:p>
            <a:pPr algn="l"/>
            <a:r>
              <a:rPr lang="en-US" b="0" i="0">
                <a:effectLst/>
                <a:latin typeface="Arial"/>
                <a:cs typeface="Arial"/>
              </a:rPr>
              <a:t>Release time for PD</a:t>
            </a:r>
            <a:r>
              <a:rPr lang="en-US" b="0" i="0" dirty="0">
                <a:effectLst/>
                <a:latin typeface="Arial"/>
                <a:cs typeface="Arial"/>
              </a:rPr>
              <a:t>.</a:t>
            </a:r>
            <a:endParaRPr lang="en-US" b="0" i="0">
              <a:effectLst/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Renewed PLD fund</a:t>
            </a:r>
            <a:r>
              <a:rPr lang="en-US" dirty="0">
                <a:latin typeface="Arial"/>
                <a:cs typeface="Arial"/>
              </a:rPr>
              <a:t>.</a:t>
            </a:r>
            <a:r>
              <a:rPr lang="en-US">
                <a:latin typeface="Arial"/>
                <a:cs typeface="Arial"/>
              </a:rPr>
              <a:t> </a:t>
            </a: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endParaRPr lang="mi-NZ"/>
          </a:p>
          <a:p>
            <a:pPr marL="0" indent="0" algn="l">
              <a:buNone/>
            </a:pPr>
            <a:r>
              <a:rPr lang="mi-NZ">
                <a:latin typeface="Arial"/>
                <a:cs typeface="Arial"/>
              </a:rPr>
              <a:t>Do you have comments on the above or suggestions for other claims in this area? 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41763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PTA">
      <a:dk1>
        <a:srgbClr val="2B4B68"/>
      </a:dk1>
      <a:lt1>
        <a:srgbClr val="FFFFFF"/>
      </a:lt1>
      <a:dk2>
        <a:srgbClr val="4C4D4C"/>
      </a:dk2>
      <a:lt2>
        <a:srgbClr val="ACCCEB"/>
      </a:lt2>
      <a:accent1>
        <a:srgbClr val="2B7BC6"/>
      </a:accent1>
      <a:accent2>
        <a:srgbClr val="EFCB9E"/>
      </a:accent2>
      <a:accent3>
        <a:srgbClr val="955568"/>
      </a:accent3>
      <a:accent4>
        <a:srgbClr val="798B37"/>
      </a:accent4>
      <a:accent5>
        <a:srgbClr val="00706B"/>
      </a:accent5>
      <a:accent6>
        <a:srgbClr val="674780"/>
      </a:accent6>
      <a:hlink>
        <a:srgbClr val="2B7BC6"/>
      </a:hlink>
      <a:folHlink>
        <a:srgbClr val="2B4B68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F72A20928744B9D20052804B0AC6F" ma:contentTypeVersion="10" ma:contentTypeDescription="Create a new document." ma:contentTypeScope="" ma:versionID="32e0216aac0b4ed4c339816221d9190d">
  <xsd:schema xmlns:xsd="http://www.w3.org/2001/XMLSchema" xmlns:xs="http://www.w3.org/2001/XMLSchema" xmlns:p="http://schemas.microsoft.com/office/2006/metadata/properties" xmlns:ns2="397878b1-2943-4030-874f-e175bab69298" xmlns:ns3="6157e73e-dbee-4017-8909-237d08381653" targetNamespace="http://schemas.microsoft.com/office/2006/metadata/properties" ma:root="true" ma:fieldsID="129e61e5f4e57a0cee707a0fb1ce0fab" ns2:_="" ns3:_="">
    <xsd:import namespace="397878b1-2943-4030-874f-e175bab69298"/>
    <xsd:import namespace="6157e73e-dbee-4017-8909-237d083816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878b1-2943-4030-874f-e175bab692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7e73e-dbee-4017-8909-237d0838165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095AE8-1116-47AB-924A-D15DEC08B7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634F4F-F95A-436B-8979-95675485F922}">
  <ds:schemaRefs>
    <ds:schemaRef ds:uri="397878b1-2943-4030-874f-e175bab69298"/>
    <ds:schemaRef ds:uri="6157e73e-dbee-4017-8909-237d083816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01CDDA6-8498-4EEB-A118-C37A604F6EAA}">
  <ds:schemaRefs>
    <ds:schemaRef ds:uri="397878b1-2943-4030-874f-e175bab69298"/>
    <ds:schemaRef ds:uri="6157e73e-dbee-4017-8909-237d083816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1523</Words>
  <Application>Microsoft Office PowerPoint</Application>
  <PresentationFormat>On-screen Show (4:3)</PresentationFormat>
  <Paragraphs>177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Paid Union Meeting: Claims Development</vt:lpstr>
      <vt:lpstr>Agenda</vt:lpstr>
      <vt:lpstr>Purpose of the meeting </vt:lpstr>
      <vt:lpstr>What is claims development?</vt:lpstr>
      <vt:lpstr>How this feedback is structured</vt:lpstr>
      <vt:lpstr>Kaiako Māori </vt:lpstr>
      <vt:lpstr>1. Well paid – for all members</vt:lpstr>
      <vt:lpstr>1. Well paid – for specific members</vt:lpstr>
      <vt:lpstr>2. Highly trained and continuously supported</vt:lpstr>
      <vt:lpstr>3. Culturally responsive – for all teachers</vt:lpstr>
      <vt:lpstr>3. Culturally responsive – Teacher entitlement to the Māori Immersion Teacher Allowance</vt:lpstr>
      <vt:lpstr>4. Properly resourced for curriculum</vt:lpstr>
      <vt:lpstr>5. Properly resourced for pastoral care</vt:lpstr>
      <vt:lpstr>6. Kaiako Matatau ki te reo me ōna Tikanga</vt:lpstr>
      <vt:lpstr>What else?</vt:lpstr>
      <vt:lpstr>What happens next?</vt:lpstr>
      <vt:lpstr>The Teaching Council governance board elections</vt:lpstr>
      <vt:lpstr>What happened last time? </vt:lpstr>
      <vt:lpstr>Why is it important to vote this time? </vt:lpstr>
      <vt:lpstr>Candidate information</vt:lpstr>
      <vt:lpstr>Voting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Scenario Three</dc:creator>
  <cp:lastModifiedBy>Susan Haugh</cp:lastModifiedBy>
  <cp:revision>1</cp:revision>
  <dcterms:created xsi:type="dcterms:W3CDTF">2020-07-27T01:14:26Z</dcterms:created>
  <dcterms:modified xsi:type="dcterms:W3CDTF">2022-01-28T01:50:36Z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0x010100B57F72A20928744B9D20052804B0AC6F</vt:lpwstr>
  </property>
</Properties>
</file>